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Lexend Light"/>
      <p:regular r:id="rId24"/>
      <p:bold r:id="rId25"/>
    </p:embeddedFont>
    <p:embeddedFont>
      <p:font typeface="Roboto"/>
      <p:regular r:id="rId26"/>
      <p:bold r:id="rId27"/>
      <p:italic r:id="rId28"/>
      <p:boldItalic r:id="rId29"/>
    </p:embeddedFont>
    <p:embeddedFont>
      <p:font typeface="Lexend Medium"/>
      <p:regular r:id="rId30"/>
      <p:bold r:id="rId31"/>
    </p:embeddedFont>
    <p:embeddedFont>
      <p:font typeface="Lexend"/>
      <p:regular r:id="rId32"/>
      <p:bold r:id="rId33"/>
    </p:embeddedFont>
    <p:embeddedFont>
      <p:font typeface="Barlow Light"/>
      <p:regular r:id="rId34"/>
      <p:bold r:id="rId35"/>
      <p:italic r:id="rId36"/>
      <p:boldItalic r:id="rId37"/>
    </p:embeddedFont>
    <p:embeddedFont>
      <p:font typeface="Barlow"/>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6052D8-1D29-4BAC-B365-F3D422FE0C03}">
  <a:tblStyle styleId="{E06052D8-1D29-4BAC-B365-F3D422FE0C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4.xml"/><Relationship Id="rId41" Type="http://schemas.openxmlformats.org/officeDocument/2006/relationships/font" Target="fonts/Barlow-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exendLight-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LexendLight-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exendMedium-bold.fntdata"/><Relationship Id="rId30" Type="http://schemas.openxmlformats.org/officeDocument/2006/relationships/font" Target="fonts/LexendMedium-regular.fntdata"/><Relationship Id="rId11" Type="http://schemas.openxmlformats.org/officeDocument/2006/relationships/slide" Target="slides/slide5.xml"/><Relationship Id="rId33" Type="http://schemas.openxmlformats.org/officeDocument/2006/relationships/font" Target="fonts/Lexend-bold.fntdata"/><Relationship Id="rId10" Type="http://schemas.openxmlformats.org/officeDocument/2006/relationships/slide" Target="slides/slide4.xml"/><Relationship Id="rId32" Type="http://schemas.openxmlformats.org/officeDocument/2006/relationships/font" Target="fonts/Lexend-regular.fntdata"/><Relationship Id="rId13" Type="http://schemas.openxmlformats.org/officeDocument/2006/relationships/slide" Target="slides/slide7.xml"/><Relationship Id="rId35" Type="http://schemas.openxmlformats.org/officeDocument/2006/relationships/font" Target="fonts/BarlowLight-bold.fntdata"/><Relationship Id="rId12" Type="http://schemas.openxmlformats.org/officeDocument/2006/relationships/slide" Target="slides/slide6.xml"/><Relationship Id="rId34" Type="http://schemas.openxmlformats.org/officeDocument/2006/relationships/font" Target="fonts/BarlowLight-regular.fntdata"/><Relationship Id="rId15" Type="http://schemas.openxmlformats.org/officeDocument/2006/relationships/slide" Target="slides/slide9.xml"/><Relationship Id="rId37" Type="http://schemas.openxmlformats.org/officeDocument/2006/relationships/font" Target="fonts/BarlowLight-boldItalic.fntdata"/><Relationship Id="rId14" Type="http://schemas.openxmlformats.org/officeDocument/2006/relationships/slide" Target="slides/slide8.xml"/><Relationship Id="rId36" Type="http://schemas.openxmlformats.org/officeDocument/2006/relationships/font" Target="fonts/BarlowLight-italic.fntdata"/><Relationship Id="rId17" Type="http://schemas.openxmlformats.org/officeDocument/2006/relationships/slide" Target="slides/slide11.xml"/><Relationship Id="rId39" Type="http://schemas.openxmlformats.org/officeDocument/2006/relationships/font" Target="fonts/Barlow-bold.fntdata"/><Relationship Id="rId16" Type="http://schemas.openxmlformats.org/officeDocument/2006/relationships/slide" Target="slides/slide10.xml"/><Relationship Id="rId38" Type="http://schemas.openxmlformats.org/officeDocument/2006/relationships/font" Target="fonts/Barlow-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31ee8c0d5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31ee8c0d5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31ee8c0d5c9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31ee8c0d5c9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31ee8c0d5c9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31ee8c0d5c9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31ee8c0d5c9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31ee8c0d5c9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CNN is a great way to extract latent features form images however if a particular layer </a:t>
            </a:r>
            <a:r>
              <a:rPr lang="en">
                <a:solidFill>
                  <a:schemeClr val="dk1"/>
                </a:solidFill>
              </a:rPr>
              <a:t>isn't</a:t>
            </a:r>
            <a:r>
              <a:rPr lang="en">
                <a:solidFill>
                  <a:schemeClr val="dk1"/>
                </a:solidFill>
              </a:rPr>
              <a:t> able to extract </a:t>
            </a:r>
            <a:r>
              <a:rPr lang="en">
                <a:solidFill>
                  <a:schemeClr val="dk1"/>
                </a:solidFill>
              </a:rPr>
              <a:t>meaningful</a:t>
            </a:r>
            <a:r>
              <a:rPr lang="en">
                <a:solidFill>
                  <a:schemeClr val="dk1"/>
                </a:solidFill>
              </a:rPr>
              <a:t> patterns, we keep losing data from that point and get incorrect results and bad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better this, we use Resnet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CNN is a great way to extract latent features out of images, with each passing layer we try to infer more complex features by using the last layer output. But if the last layer isn't able to extract meaningful patterns, we keep losing data layer by layer and get incorrect results. We need a way to infer the latent features out of the image with each layer but also keep the original image to compare and draw better results.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31efcc81d9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3" name="Google Shape;2053;g31efcc81d9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faces two key challenges as networks get deeper: vanishing gradients and the degradation problem. ResNet solves this by introducing residual connections. It bypass the underperforming layers and so we get better performance.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31ee8c0d5c9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31ee8c0d5c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Instead of training a model from scratch, Transfer learning technique </a:t>
            </a:r>
            <a:r>
              <a:rPr lang="en"/>
              <a:t>reuses a pre-trained model by adding and fine-tuning layers, applying prior knowledge to new tasks.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31ee8c0d5c9_0_3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31ee8c0d5c9_0_3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base model is ResNet-50, pre-trained on ImageNet. Custom layers were added at the end, and various parameters were tested to optimize the model. The top-right model shows overfitting, which was addressed using regularization and dropout, resulting in the improved model shown at the bottom.</a:t>
            </a:r>
            <a:endParaRPr/>
          </a:p>
          <a:p>
            <a:pPr indent="0" lvl="0" marL="0" rtl="0" algn="l">
              <a:spcBef>
                <a:spcPts val="0"/>
              </a:spcBef>
              <a:spcAft>
                <a:spcPts val="0"/>
              </a:spcAft>
              <a:buNone/>
            </a:pPr>
            <a:r>
              <a:rPr lang="en"/>
              <a:t>ResNet-50 layers are frozen to retain pre-trained knowledge and then later fine-tuned. As you can see the results are nearly perfect across all the datasets.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31ee8c0d5c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31ee8c0d5c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outcome, all 3 approaches were very good for MNIST as it had simple features</a:t>
            </a:r>
            <a:endParaRPr/>
          </a:p>
          <a:p>
            <a:pPr indent="0" lvl="0" marL="0" rtl="0" algn="l">
              <a:spcBef>
                <a:spcPts val="0"/>
              </a:spcBef>
              <a:spcAft>
                <a:spcPts val="0"/>
              </a:spcAft>
              <a:buNone/>
            </a:pPr>
            <a:r>
              <a:rPr lang="en"/>
              <a:t>For Covid dataset, it was harder to extract the features from lung and hence Resnet is the best, followed by CNN and then SVM/KNN (which sucks)</a:t>
            </a:r>
            <a:endParaRPr/>
          </a:p>
          <a:p>
            <a:pPr indent="0" lvl="0" marL="0" rtl="0" algn="l">
              <a:spcBef>
                <a:spcPts val="0"/>
              </a:spcBef>
              <a:spcAft>
                <a:spcPts val="0"/>
              </a:spcAft>
              <a:buNone/>
            </a:pPr>
            <a:r>
              <a:rPr lang="en"/>
              <a:t>Overall, </a:t>
            </a:r>
            <a:r>
              <a:rPr lang="en"/>
              <a:t>it's</a:t>
            </a:r>
            <a:r>
              <a:rPr lang="en"/>
              <a:t> not just about how well feature extraction is, but how good the inference is, where Neural Networks like ResNet and CNN do much better.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31ee8c0d5c9_0_3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31ee8c0d5c9_0_3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31ee8c0d5c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31ee8c0d5c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Huge advancements in AI and Adoption Across industries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want to use Computer Vision to help doctors prioritize patients, highlight points of interest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Help patients understand their diagnostics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There are AI Medical Pods that scan and perform tests and draw out comprehensive diagnostic reports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leverage Computer Vision techniques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To perform image analysis and diagnostics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Measure and Compare them to see where they can be used</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31ee8c0d5c9_0_3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31ee8c0d5c9_0_3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31ee8c0d5c9_0_3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31ee8c0d5c9_0_3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 data set as we need to extract detailed </a:t>
            </a:r>
            <a:r>
              <a:rPr lang="en"/>
              <a:t>features</a:t>
            </a:r>
            <a:r>
              <a:rPr lang="en"/>
              <a:t> from the lung scans because covid and viral pneumonia scans look almost similar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31ee8c0d5c9_0_3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31ee8c0d5c9_0_3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Simple hyperplanes to </a:t>
            </a:r>
            <a:r>
              <a:rPr lang="en"/>
              <a:t>separate</a:t>
            </a:r>
            <a:r>
              <a:rPr lang="en"/>
              <a:t> latent features</a:t>
            </a:r>
            <a:endParaRPr/>
          </a:p>
          <a:p>
            <a:pPr indent="-298450" lvl="0" marL="457200" rtl="0" algn="l">
              <a:spcBef>
                <a:spcPts val="0"/>
              </a:spcBef>
              <a:spcAft>
                <a:spcPts val="0"/>
              </a:spcAft>
              <a:buSzPts val="1100"/>
              <a:buChar char="-"/>
            </a:pPr>
            <a:r>
              <a:rPr lang="en"/>
              <a:t>Latent </a:t>
            </a:r>
            <a:r>
              <a:rPr lang="en"/>
              <a:t>features – HoG, SIFT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31eeddbbaa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31eeddbbaa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Trained using SVM after feature extraction</a:t>
            </a:r>
            <a:endParaRPr/>
          </a:p>
          <a:p>
            <a:pPr indent="-298450" lvl="0" marL="457200" rtl="0" algn="l">
              <a:spcBef>
                <a:spcPts val="0"/>
              </a:spcBef>
              <a:spcAft>
                <a:spcPts val="0"/>
              </a:spcAft>
              <a:buSzPts val="1100"/>
              <a:buChar char="-"/>
            </a:pPr>
            <a:r>
              <a:rPr lang="en"/>
              <a:t>HoG is better even with masking for SIFT (cannot extract complex features that well)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31eeddbbaa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31eeddbbaa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Supercharge</a:t>
            </a:r>
            <a:r>
              <a:rPr lang="en"/>
              <a:t> it?</a:t>
            </a:r>
            <a:endParaRPr/>
          </a:p>
          <a:p>
            <a:pPr indent="-298450" lvl="0" marL="457200" rtl="0" algn="l">
              <a:spcBef>
                <a:spcPts val="0"/>
              </a:spcBef>
              <a:spcAft>
                <a:spcPts val="0"/>
              </a:spcAft>
              <a:buSzPts val="1100"/>
              <a:buChar char="-"/>
            </a:pPr>
            <a:r>
              <a:rPr lang="en"/>
              <a:t>Sift extraction (1:40)</a:t>
            </a:r>
            <a:endParaRPr/>
          </a:p>
          <a:p>
            <a:pPr indent="-298450" lvl="0" marL="457200" rtl="0" algn="l">
              <a:spcBef>
                <a:spcPts val="0"/>
              </a:spcBef>
              <a:spcAft>
                <a:spcPts val="0"/>
              </a:spcAft>
              <a:buSzPts val="1100"/>
              <a:buChar char="-"/>
            </a:pPr>
            <a:r>
              <a:rPr lang="en"/>
              <a:t>k-Means to form Clusters of Features OR Words</a:t>
            </a:r>
            <a:endParaRPr/>
          </a:p>
          <a:p>
            <a:pPr indent="-298450" lvl="0" marL="457200" rtl="0" algn="l">
              <a:spcBef>
                <a:spcPts val="0"/>
              </a:spcBef>
              <a:spcAft>
                <a:spcPts val="0"/>
              </a:spcAft>
              <a:buSzPts val="1100"/>
              <a:buChar char="-"/>
            </a:pPr>
            <a:r>
              <a:rPr lang="en"/>
              <a:t>Histogram of Distances From those Words</a:t>
            </a:r>
            <a:endParaRPr/>
          </a:p>
          <a:p>
            <a:pPr indent="-298450" lvl="0" marL="457200" rtl="0" algn="l">
              <a:spcBef>
                <a:spcPts val="0"/>
              </a:spcBef>
              <a:spcAft>
                <a:spcPts val="0"/>
              </a:spcAft>
              <a:buSzPts val="1100"/>
              <a:buChar char="-"/>
            </a:pPr>
            <a:r>
              <a:rPr lang="en"/>
              <a:t>Train SVM on it</a:t>
            </a:r>
            <a:endParaRPr/>
          </a:p>
          <a:p>
            <a:pPr indent="-298450" lvl="0" marL="457200" rtl="0" algn="l">
              <a:spcBef>
                <a:spcPts val="0"/>
              </a:spcBef>
              <a:spcAft>
                <a:spcPts val="0"/>
              </a:spcAft>
              <a:buSzPts val="1100"/>
              <a:buChar char="-"/>
            </a:pPr>
            <a:r>
              <a:rPr lang="en"/>
              <a:t>Much worse even with bigger dataset</a:t>
            </a:r>
            <a:endParaRPr/>
          </a:p>
          <a:p>
            <a:pPr indent="-298450" lvl="0" marL="457200" rtl="0" algn="l">
              <a:spcBef>
                <a:spcPts val="0"/>
              </a:spcBef>
              <a:spcAft>
                <a:spcPts val="0"/>
              </a:spcAft>
              <a:buSzPts val="1100"/>
              <a:buChar char="-"/>
            </a:pPr>
            <a:r>
              <a:rPr lang="en"/>
              <a:t>More words also gives worse results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31f044607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31f044607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Lets try ensemble techniques</a:t>
            </a:r>
            <a:endParaRPr/>
          </a:p>
          <a:p>
            <a:pPr indent="-298450" lvl="0" marL="457200" rtl="0" algn="l">
              <a:spcBef>
                <a:spcPts val="0"/>
              </a:spcBef>
              <a:spcAft>
                <a:spcPts val="0"/>
              </a:spcAft>
              <a:buSzPts val="1100"/>
              <a:buChar char="-"/>
            </a:pPr>
            <a:r>
              <a:rPr lang="en"/>
              <a:t>Boosting Bagging</a:t>
            </a:r>
            <a:endParaRPr/>
          </a:p>
          <a:p>
            <a:pPr indent="-298450" lvl="0" marL="457200" rtl="0" algn="l">
              <a:spcBef>
                <a:spcPts val="0"/>
              </a:spcBef>
              <a:spcAft>
                <a:spcPts val="0"/>
              </a:spcAft>
              <a:buSzPts val="1100"/>
              <a:buChar char="-"/>
            </a:pPr>
            <a:r>
              <a:rPr lang="en"/>
              <a:t>Use DTrees and SVM as estimators</a:t>
            </a:r>
            <a:endParaRPr/>
          </a:p>
          <a:p>
            <a:pPr indent="-298450" lvl="0" marL="457200" rtl="0" algn="l">
              <a:spcBef>
                <a:spcPts val="0"/>
              </a:spcBef>
              <a:spcAft>
                <a:spcPts val="0"/>
              </a:spcAft>
              <a:buSzPts val="1100"/>
              <a:buChar char="-"/>
            </a:pPr>
            <a:r>
              <a:rPr lang="en"/>
              <a:t>SVM is better than DTrees</a:t>
            </a:r>
            <a:endParaRPr/>
          </a:p>
          <a:p>
            <a:pPr indent="-298450" lvl="0" marL="457200" rtl="0" algn="l">
              <a:spcBef>
                <a:spcPts val="0"/>
              </a:spcBef>
              <a:spcAft>
                <a:spcPts val="0"/>
              </a:spcAft>
              <a:buSzPts val="1100"/>
              <a:buChar char="-"/>
            </a:pPr>
            <a:r>
              <a:rPr lang="en"/>
              <a:t>Boosting performing worse than bagging</a:t>
            </a:r>
            <a:endParaRPr/>
          </a:p>
          <a:p>
            <a:pPr indent="-298450" lvl="0" marL="457200" rtl="0" algn="l">
              <a:spcBef>
                <a:spcPts val="0"/>
              </a:spcBef>
              <a:spcAft>
                <a:spcPts val="0"/>
              </a:spcAft>
              <a:buSzPts val="1100"/>
              <a:buChar char="-"/>
            </a:pPr>
            <a:r>
              <a:rPr lang="en"/>
              <a:t>HoG is always better than SIFT</a:t>
            </a:r>
            <a:endParaRPr/>
          </a:p>
          <a:p>
            <a:pPr indent="-298450" lvl="0" marL="457200" rtl="0" algn="l">
              <a:spcBef>
                <a:spcPts val="0"/>
              </a:spcBef>
              <a:spcAft>
                <a:spcPts val="0"/>
              </a:spcAft>
              <a:buSzPts val="1100"/>
              <a:buChar char="-"/>
            </a:pPr>
            <a:r>
              <a:rPr lang="en"/>
              <a:t>Not able to extract features and use them to draw overall patterns for complex features</a:t>
            </a:r>
            <a:endParaRPr/>
          </a:p>
          <a:p>
            <a:pPr indent="-298450" lvl="0" marL="457200" rtl="0" algn="l">
              <a:spcBef>
                <a:spcPts val="0"/>
              </a:spcBef>
              <a:spcAft>
                <a:spcPts val="0"/>
              </a:spcAft>
              <a:buSzPts val="1100"/>
              <a:buChar char="-"/>
            </a:pPr>
            <a:r>
              <a:rPr lang="en"/>
              <a:t>Is there a better way to extract features and further form </a:t>
            </a:r>
            <a:r>
              <a:rPr lang="en"/>
              <a:t>features</a:t>
            </a:r>
            <a:r>
              <a:rPr lang="en"/>
              <a:t> using them? – thats where convolution comes 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31ee8c0d5c9_0_3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31ee8c0d5c9_0_3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Barlow Light"/>
                <a:ea typeface="Barlow Light"/>
                <a:cs typeface="Barlow Light"/>
                <a:sym typeface="Barlow Light"/>
              </a:rPr>
              <a:t>deep learning algorithms designed for image recognition and classification tasks.</a:t>
            </a:r>
            <a:endParaRPr sz="1500">
              <a:solidFill>
                <a:schemeClr val="dk1"/>
              </a:solidFill>
              <a:latin typeface="Barlow Light"/>
              <a:ea typeface="Barlow Light"/>
              <a:cs typeface="Barlow Light"/>
              <a:sym typeface="Barlow Ligh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olid with header">
  <p:cSld name="CUSTOM">
    <p:spTree>
      <p:nvGrpSpPr>
        <p:cNvPr id="9" name="Shape 9"/>
        <p:cNvGrpSpPr/>
        <p:nvPr/>
      </p:nvGrpSpPr>
      <p:grpSpPr>
        <a:xfrm>
          <a:off x="0" y="0"/>
          <a:ext cx="0" cy="0"/>
          <a:chOff x="0" y="0"/>
          <a:chExt cx="0" cy="0"/>
        </a:xfrm>
      </p:grpSpPr>
      <p:sp>
        <p:nvSpPr>
          <p:cNvPr id="10" name="Google Shape;10;p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 name="Google Shape;11;p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2" name="Google Shape;12;p2"/>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3" name="Google Shape;13;p2"/>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 name="Google Shape;15;p2"/>
          <p:cNvSpPr txBox="1"/>
          <p:nvPr>
            <p:ph idx="3"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6" name="Google Shape;16;p2"/>
          <p:cNvSpPr txBox="1"/>
          <p:nvPr>
            <p:ph idx="4"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_1_1_1_1_1_1_1_1_1_2">
    <p:spTree>
      <p:nvGrpSpPr>
        <p:cNvPr id="555" name="Shape 555"/>
        <p:cNvGrpSpPr/>
        <p:nvPr/>
      </p:nvGrpSpPr>
      <p:grpSpPr>
        <a:xfrm>
          <a:off x="0" y="0"/>
          <a:ext cx="0" cy="0"/>
          <a:chOff x="0" y="0"/>
          <a:chExt cx="0" cy="0"/>
        </a:xfrm>
      </p:grpSpPr>
      <p:grpSp>
        <p:nvGrpSpPr>
          <p:cNvPr id="556" name="Google Shape;556;p11"/>
          <p:cNvGrpSpPr/>
          <p:nvPr/>
        </p:nvGrpSpPr>
        <p:grpSpPr>
          <a:xfrm>
            <a:off x="-6096" y="-3429"/>
            <a:ext cx="9156192" cy="5150358"/>
            <a:chOff x="0" y="0"/>
            <a:chExt cx="12192000" cy="6858000"/>
          </a:xfrm>
        </p:grpSpPr>
        <p:sp>
          <p:nvSpPr>
            <p:cNvPr id="557" name="Google Shape;557;p1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8" name="Google Shape;558;p1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9" name="Google Shape;559;p1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0" name="Google Shape;560;p1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1" name="Google Shape;561;p1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2" name="Google Shape;562;p1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3" name="Google Shape;563;p1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4" name="Google Shape;564;p1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5" name="Google Shape;565;p1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6" name="Google Shape;566;p1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7" name="Google Shape;567;p1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8" name="Google Shape;568;p1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9" name="Google Shape;569;p1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0" name="Google Shape;570;p1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1" name="Google Shape;571;p1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2" name="Google Shape;572;p1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3" name="Google Shape;573;p1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4" name="Google Shape;574;p1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5" name="Google Shape;575;p1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6" name="Google Shape;576;p1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7" name="Google Shape;577;p1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8" name="Google Shape;578;p1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9" name="Google Shape;579;p1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0" name="Google Shape;580;p1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1" name="Google Shape;581;p1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2" name="Google Shape;582;p1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3" name="Google Shape;583;p1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4" name="Google Shape;584;p1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5" name="Google Shape;585;p1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6" name="Google Shape;586;p1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7" name="Google Shape;587;p1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8" name="Google Shape;588;p1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9" name="Google Shape;589;p1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0" name="Google Shape;590;p1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1" name="Google Shape;591;p1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2" name="Google Shape;592;p1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3" name="Google Shape;593;p1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4" name="Google Shape;594;p1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5" name="Google Shape;595;p1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6" name="Google Shape;596;p1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7" name="Google Shape;597;p1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8" name="Google Shape;598;p1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9" name="Google Shape;599;p1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0" name="Google Shape;600;p1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1" name="Google Shape;601;p1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2" name="Google Shape;602;p1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3" name="Google Shape;603;p1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4" name="Google Shape;604;p1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5" name="Google Shape;605;p1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6" name="Google Shape;606;p1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7" name="Google Shape;607;p1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8" name="Google Shape;608;p1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9" name="Google Shape;609;p1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0" name="Google Shape;610;p1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1" name="Google Shape;611;p1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2" name="Google Shape;612;p1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3" name="Google Shape;613;p1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4" name="Google Shape;614;p1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5" name="Google Shape;615;p1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16" name="Google Shape;616;p1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17" name="Google Shape;617;p1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11"/>
          <p:cNvSpPr txBox="1"/>
          <p:nvPr>
            <p:ph type="title"/>
          </p:nvPr>
        </p:nvSpPr>
        <p:spPr>
          <a:xfrm>
            <a:off x="208725" y="344175"/>
            <a:ext cx="7640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9" name="Google Shape;619;p11"/>
          <p:cNvSpPr txBox="1"/>
          <p:nvPr>
            <p:ph idx="1" type="body"/>
          </p:nvPr>
        </p:nvSpPr>
        <p:spPr>
          <a:xfrm>
            <a:off x="208725" y="2320375"/>
            <a:ext cx="7353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20" name="Google Shape;620;p1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1_1_1_1_1_1_1_2_1">
    <p:spTree>
      <p:nvGrpSpPr>
        <p:cNvPr id="621" name="Shape 621"/>
        <p:cNvGrpSpPr/>
        <p:nvPr/>
      </p:nvGrpSpPr>
      <p:grpSpPr>
        <a:xfrm>
          <a:off x="0" y="0"/>
          <a:ext cx="0" cy="0"/>
          <a:chOff x="0" y="0"/>
          <a:chExt cx="0" cy="0"/>
        </a:xfrm>
      </p:grpSpPr>
      <p:grpSp>
        <p:nvGrpSpPr>
          <p:cNvPr id="622" name="Google Shape;622;p12"/>
          <p:cNvGrpSpPr/>
          <p:nvPr/>
        </p:nvGrpSpPr>
        <p:grpSpPr>
          <a:xfrm>
            <a:off x="-6096" y="-3429"/>
            <a:ext cx="9156192" cy="5150358"/>
            <a:chOff x="0" y="0"/>
            <a:chExt cx="12192000" cy="6858000"/>
          </a:xfrm>
        </p:grpSpPr>
        <p:sp>
          <p:nvSpPr>
            <p:cNvPr id="623" name="Google Shape;623;p1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4" name="Google Shape;624;p1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5" name="Google Shape;625;p1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6" name="Google Shape;626;p1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7" name="Google Shape;627;p1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8" name="Google Shape;628;p1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9" name="Google Shape;629;p1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0" name="Google Shape;630;p1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1" name="Google Shape;631;p1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2" name="Google Shape;632;p1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3" name="Google Shape;633;p1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4" name="Google Shape;634;p1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5" name="Google Shape;635;p1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6" name="Google Shape;636;p1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7" name="Google Shape;637;p1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8" name="Google Shape;638;p1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9" name="Google Shape;639;p1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0" name="Google Shape;640;p1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1" name="Google Shape;641;p1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2" name="Google Shape;642;p1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3" name="Google Shape;643;p1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4" name="Google Shape;644;p1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5" name="Google Shape;645;p1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6" name="Google Shape;646;p1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7" name="Google Shape;647;p1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8" name="Google Shape;648;p1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9" name="Google Shape;649;p1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0" name="Google Shape;650;p1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1" name="Google Shape;651;p1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2" name="Google Shape;652;p1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3" name="Google Shape;653;p1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4" name="Google Shape;654;p1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5" name="Google Shape;655;p1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6" name="Google Shape;656;p1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7" name="Google Shape;657;p1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8" name="Google Shape;658;p1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9" name="Google Shape;659;p1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0" name="Google Shape;660;p1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1" name="Google Shape;661;p1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2" name="Google Shape;662;p1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3" name="Google Shape;663;p1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4" name="Google Shape;664;p1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5" name="Google Shape;665;p1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6" name="Google Shape;666;p1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7" name="Google Shape;667;p1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8" name="Google Shape;668;p1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9" name="Google Shape;669;p1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0" name="Google Shape;670;p1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1" name="Google Shape;671;p1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2" name="Google Shape;672;p1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3" name="Google Shape;673;p1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4" name="Google Shape;674;p1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5" name="Google Shape;675;p1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6" name="Google Shape;676;p1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7" name="Google Shape;677;p1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8" name="Google Shape;678;p1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9" name="Google Shape;679;p1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0" name="Google Shape;680;p1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1" name="Google Shape;681;p1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82" name="Google Shape;682;p1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83" name="Google Shape;683;p1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12"/>
          <p:cNvSpPr txBox="1"/>
          <p:nvPr>
            <p:ph type="title"/>
          </p:nvPr>
        </p:nvSpPr>
        <p:spPr>
          <a:xfrm>
            <a:off x="208725" y="344175"/>
            <a:ext cx="741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5" name="Google Shape;685;p12"/>
          <p:cNvSpPr txBox="1"/>
          <p:nvPr>
            <p:ph idx="1" type="body"/>
          </p:nvPr>
        </p:nvSpPr>
        <p:spPr>
          <a:xfrm>
            <a:off x="208725"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86" name="Google Shape;686;p12"/>
          <p:cNvSpPr txBox="1"/>
          <p:nvPr>
            <p:ph idx="2" type="body"/>
          </p:nvPr>
        </p:nvSpPr>
        <p:spPr>
          <a:xfrm>
            <a:off x="4684150"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87" name="Google Shape;687;p1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_1_1_1_1_1_1_1_2_1_1">
    <p:spTree>
      <p:nvGrpSpPr>
        <p:cNvPr id="688" name="Shape 688"/>
        <p:cNvGrpSpPr/>
        <p:nvPr/>
      </p:nvGrpSpPr>
      <p:grpSpPr>
        <a:xfrm>
          <a:off x="0" y="0"/>
          <a:ext cx="0" cy="0"/>
          <a:chOff x="0" y="0"/>
          <a:chExt cx="0" cy="0"/>
        </a:xfrm>
      </p:grpSpPr>
      <p:grpSp>
        <p:nvGrpSpPr>
          <p:cNvPr id="689" name="Google Shape;689;p13"/>
          <p:cNvGrpSpPr/>
          <p:nvPr/>
        </p:nvGrpSpPr>
        <p:grpSpPr>
          <a:xfrm>
            <a:off x="-6096" y="-3429"/>
            <a:ext cx="9156192" cy="5150358"/>
            <a:chOff x="0" y="0"/>
            <a:chExt cx="12192000" cy="6858000"/>
          </a:xfrm>
        </p:grpSpPr>
        <p:sp>
          <p:nvSpPr>
            <p:cNvPr id="690" name="Google Shape;690;p1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1" name="Google Shape;691;p1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2" name="Google Shape;692;p1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3" name="Google Shape;693;p1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4" name="Google Shape;694;p1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5" name="Google Shape;695;p1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6" name="Google Shape;696;p1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7" name="Google Shape;697;p1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8" name="Google Shape;698;p1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9" name="Google Shape;699;p1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0" name="Google Shape;700;p1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1" name="Google Shape;701;p1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2" name="Google Shape;702;p1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3" name="Google Shape;703;p1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4" name="Google Shape;704;p1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5" name="Google Shape;705;p1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6" name="Google Shape;706;p1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7" name="Google Shape;707;p1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8" name="Google Shape;708;p1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9" name="Google Shape;709;p1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0" name="Google Shape;710;p1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1" name="Google Shape;711;p1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2" name="Google Shape;712;p1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3" name="Google Shape;713;p1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4" name="Google Shape;714;p1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5" name="Google Shape;715;p1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6" name="Google Shape;716;p1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7" name="Google Shape;717;p1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8" name="Google Shape;718;p1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9" name="Google Shape;719;p1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0" name="Google Shape;720;p1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1" name="Google Shape;721;p1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2" name="Google Shape;722;p1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3" name="Google Shape;723;p1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4" name="Google Shape;724;p1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5" name="Google Shape;725;p1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6" name="Google Shape;726;p1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7" name="Google Shape;727;p1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8" name="Google Shape;728;p1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9" name="Google Shape;729;p1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0" name="Google Shape;730;p1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1" name="Google Shape;731;p1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2" name="Google Shape;732;p1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3" name="Google Shape;733;p1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4" name="Google Shape;734;p1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5" name="Google Shape;735;p1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6" name="Google Shape;736;p1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7" name="Google Shape;737;p1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8" name="Google Shape;738;p1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9" name="Google Shape;739;p1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0" name="Google Shape;740;p1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1" name="Google Shape;741;p1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2" name="Google Shape;742;p1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3" name="Google Shape;743;p1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4" name="Google Shape;744;p1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5" name="Google Shape;745;p1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6" name="Google Shape;746;p1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7" name="Google Shape;747;p1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8" name="Google Shape;748;p1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49" name="Google Shape;749;p1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50" name="Google Shape;750;p1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1" name="Google Shape;751;p13"/>
          <p:cNvSpPr txBox="1"/>
          <p:nvPr>
            <p:ph type="title"/>
          </p:nvPr>
        </p:nvSpPr>
        <p:spPr>
          <a:xfrm>
            <a:off x="208725" y="344175"/>
            <a:ext cx="76011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2" name="Google Shape;752;p1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1_1_1_1_1_1_1_1_1_1_2_1_1_1">
    <p:spTree>
      <p:nvGrpSpPr>
        <p:cNvPr id="753" name="Shape 753"/>
        <p:cNvGrpSpPr/>
        <p:nvPr/>
      </p:nvGrpSpPr>
      <p:grpSpPr>
        <a:xfrm>
          <a:off x="0" y="0"/>
          <a:ext cx="0" cy="0"/>
          <a:chOff x="0" y="0"/>
          <a:chExt cx="0" cy="0"/>
        </a:xfrm>
      </p:grpSpPr>
      <p:grpSp>
        <p:nvGrpSpPr>
          <p:cNvPr id="754" name="Google Shape;754;p14"/>
          <p:cNvGrpSpPr/>
          <p:nvPr/>
        </p:nvGrpSpPr>
        <p:grpSpPr>
          <a:xfrm>
            <a:off x="-6096" y="-3429"/>
            <a:ext cx="9156192" cy="5150358"/>
            <a:chOff x="0" y="0"/>
            <a:chExt cx="12192000" cy="6858000"/>
          </a:xfrm>
        </p:grpSpPr>
        <p:sp>
          <p:nvSpPr>
            <p:cNvPr id="755" name="Google Shape;755;p1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6" name="Google Shape;756;p1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7" name="Google Shape;757;p1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8" name="Google Shape;758;p1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9" name="Google Shape;759;p1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0" name="Google Shape;760;p1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1" name="Google Shape;761;p1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2" name="Google Shape;762;p1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3" name="Google Shape;763;p1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4" name="Google Shape;764;p1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5" name="Google Shape;765;p1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6" name="Google Shape;766;p1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7" name="Google Shape;767;p1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8" name="Google Shape;768;p1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9" name="Google Shape;769;p1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0" name="Google Shape;770;p1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1" name="Google Shape;771;p1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2" name="Google Shape;772;p1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3" name="Google Shape;773;p1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4" name="Google Shape;774;p1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5" name="Google Shape;775;p1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6" name="Google Shape;776;p1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7" name="Google Shape;777;p1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8" name="Google Shape;778;p1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9" name="Google Shape;779;p1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0" name="Google Shape;780;p1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1" name="Google Shape;781;p1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2" name="Google Shape;782;p1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3" name="Google Shape;783;p1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4" name="Google Shape;784;p1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5" name="Google Shape;785;p1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6" name="Google Shape;786;p1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7" name="Google Shape;787;p1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8" name="Google Shape;788;p1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9" name="Google Shape;789;p1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0" name="Google Shape;790;p1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1" name="Google Shape;791;p1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2" name="Google Shape;792;p1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3" name="Google Shape;793;p1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4" name="Google Shape;794;p1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5" name="Google Shape;795;p1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6" name="Google Shape;796;p1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7" name="Google Shape;797;p1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8" name="Google Shape;798;p1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9" name="Google Shape;799;p1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0" name="Google Shape;800;p1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1" name="Google Shape;801;p1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2" name="Google Shape;802;p1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3" name="Google Shape;803;p1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4" name="Google Shape;804;p1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5" name="Google Shape;805;p1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6" name="Google Shape;806;p1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7" name="Google Shape;807;p1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8" name="Google Shape;808;p1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9" name="Google Shape;809;p1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0" name="Google Shape;810;p1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1" name="Google Shape;811;p1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2" name="Google Shape;812;p1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3" name="Google Shape;813;p1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14" name="Google Shape;814;p1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15" name="Google Shape;815;p1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14"/>
          <p:cNvSpPr txBox="1"/>
          <p:nvPr>
            <p:ph type="title"/>
          </p:nvPr>
        </p:nvSpPr>
        <p:spPr>
          <a:xfrm>
            <a:off x="208725" y="344175"/>
            <a:ext cx="555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17" name="Google Shape;817;p14"/>
          <p:cNvSpPr txBox="1"/>
          <p:nvPr>
            <p:ph idx="1"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8" name="Google Shape;818;p14"/>
          <p:cNvSpPr txBox="1"/>
          <p:nvPr>
            <p:ph idx="2" type="body"/>
          </p:nvPr>
        </p:nvSpPr>
        <p:spPr>
          <a:xfrm>
            <a:off x="208725" y="3050325"/>
            <a:ext cx="6666600" cy="18615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19" name="Google Shape;819;p1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_1_1_1_1_1_1_1_1_1_2_1_1_1_1">
    <p:spTree>
      <p:nvGrpSpPr>
        <p:cNvPr id="820" name="Shape 820"/>
        <p:cNvGrpSpPr/>
        <p:nvPr/>
      </p:nvGrpSpPr>
      <p:grpSpPr>
        <a:xfrm>
          <a:off x="0" y="0"/>
          <a:ext cx="0" cy="0"/>
          <a:chOff x="0" y="0"/>
          <a:chExt cx="0" cy="0"/>
        </a:xfrm>
      </p:grpSpPr>
      <p:grpSp>
        <p:nvGrpSpPr>
          <p:cNvPr id="821" name="Google Shape;821;p15"/>
          <p:cNvGrpSpPr/>
          <p:nvPr/>
        </p:nvGrpSpPr>
        <p:grpSpPr>
          <a:xfrm>
            <a:off x="-6096" y="-3429"/>
            <a:ext cx="9156192" cy="5150358"/>
            <a:chOff x="0" y="0"/>
            <a:chExt cx="12192000" cy="6858000"/>
          </a:xfrm>
        </p:grpSpPr>
        <p:sp>
          <p:nvSpPr>
            <p:cNvPr id="822" name="Google Shape;822;p1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3" name="Google Shape;823;p1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4" name="Google Shape;824;p1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5" name="Google Shape;825;p1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6" name="Google Shape;826;p1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7" name="Google Shape;827;p1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8" name="Google Shape;828;p1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9" name="Google Shape;829;p1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0" name="Google Shape;830;p1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1" name="Google Shape;831;p1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2" name="Google Shape;832;p1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3" name="Google Shape;833;p1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4" name="Google Shape;834;p1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5" name="Google Shape;835;p1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6" name="Google Shape;836;p1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7" name="Google Shape;837;p1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8" name="Google Shape;838;p1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9" name="Google Shape;839;p1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0" name="Google Shape;840;p1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1" name="Google Shape;841;p1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2" name="Google Shape;842;p1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3" name="Google Shape;843;p1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4" name="Google Shape;844;p1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5" name="Google Shape;845;p1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6" name="Google Shape;846;p1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7" name="Google Shape;847;p1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8" name="Google Shape;848;p1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9" name="Google Shape;849;p1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0" name="Google Shape;850;p1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1" name="Google Shape;851;p1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2" name="Google Shape;852;p1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3" name="Google Shape;853;p1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4" name="Google Shape;854;p1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5" name="Google Shape;855;p1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6" name="Google Shape;856;p1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7" name="Google Shape;857;p1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8" name="Google Shape;858;p1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9" name="Google Shape;859;p1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0" name="Google Shape;860;p1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1" name="Google Shape;861;p1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2" name="Google Shape;862;p1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3" name="Google Shape;863;p1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4" name="Google Shape;864;p1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5" name="Google Shape;865;p1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6" name="Google Shape;866;p1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7" name="Google Shape;867;p1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8" name="Google Shape;868;p1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9" name="Google Shape;869;p1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0" name="Google Shape;870;p1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1" name="Google Shape;871;p1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2" name="Google Shape;872;p1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3" name="Google Shape;873;p1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4" name="Google Shape;874;p1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5" name="Google Shape;875;p1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6" name="Google Shape;876;p1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7" name="Google Shape;877;p1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8" name="Google Shape;878;p1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9" name="Google Shape;879;p1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0" name="Google Shape;880;p1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81" name="Google Shape;881;p1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82" name="Google Shape;882;p1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15"/>
          <p:cNvSpPr txBox="1"/>
          <p:nvPr>
            <p:ph type="title"/>
          </p:nvPr>
        </p:nvSpPr>
        <p:spPr>
          <a:xfrm>
            <a:off x="836250" y="1569150"/>
            <a:ext cx="7471500" cy="2005200"/>
          </a:xfrm>
          <a:prstGeom prst="rect">
            <a:avLst/>
          </a:prstGeom>
        </p:spPr>
        <p:txBody>
          <a:bodyPr anchorCtr="0" anchor="t" bIns="91425" lIns="91425" spcFirstLastPara="1" rIns="91425" wrap="square" tIns="91425">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4" name="Google Shape;884;p1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885" name="Shape 885"/>
        <p:cNvGrpSpPr/>
        <p:nvPr/>
      </p:nvGrpSpPr>
      <p:grpSpPr>
        <a:xfrm>
          <a:off x="0" y="0"/>
          <a:ext cx="0" cy="0"/>
          <a:chOff x="0" y="0"/>
          <a:chExt cx="0" cy="0"/>
        </a:xfrm>
      </p:grpSpPr>
      <p:sp>
        <p:nvSpPr>
          <p:cNvPr id="886" name="Google Shape;886;p16"/>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7" name="Google Shape;887;p1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8" name="Google Shape;8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89" name="Shape 889"/>
        <p:cNvGrpSpPr/>
        <p:nvPr/>
      </p:nvGrpSpPr>
      <p:grpSpPr>
        <a:xfrm>
          <a:off x="0" y="0"/>
          <a:ext cx="0" cy="0"/>
          <a:chOff x="0" y="0"/>
          <a:chExt cx="0" cy="0"/>
        </a:xfrm>
      </p:grpSpPr>
      <p:sp>
        <p:nvSpPr>
          <p:cNvPr id="890" name="Google Shape;890;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7"/>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2" name="Google Shape;892;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93" name="Google Shape;89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94" name="Google Shape;8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1_1_1_1_1_1_1_1_1_1_2_1_1_1_1_1">
    <p:spTree>
      <p:nvGrpSpPr>
        <p:cNvPr id="895" name="Shape 895"/>
        <p:cNvGrpSpPr/>
        <p:nvPr/>
      </p:nvGrpSpPr>
      <p:grpSpPr>
        <a:xfrm>
          <a:off x="0" y="0"/>
          <a:ext cx="0" cy="0"/>
          <a:chOff x="0" y="0"/>
          <a:chExt cx="0" cy="0"/>
        </a:xfrm>
      </p:grpSpPr>
      <p:grpSp>
        <p:nvGrpSpPr>
          <p:cNvPr id="896" name="Google Shape;896;p18"/>
          <p:cNvGrpSpPr/>
          <p:nvPr/>
        </p:nvGrpSpPr>
        <p:grpSpPr>
          <a:xfrm>
            <a:off x="-6096" y="-3429"/>
            <a:ext cx="9156192" cy="5150358"/>
            <a:chOff x="0" y="0"/>
            <a:chExt cx="12192000" cy="6858000"/>
          </a:xfrm>
        </p:grpSpPr>
        <p:sp>
          <p:nvSpPr>
            <p:cNvPr id="897" name="Google Shape;897;p1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8" name="Google Shape;898;p1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9" name="Google Shape;899;p1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0" name="Google Shape;900;p1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1" name="Google Shape;901;p1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2" name="Google Shape;902;p1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3" name="Google Shape;903;p1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4" name="Google Shape;904;p1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5" name="Google Shape;905;p1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6" name="Google Shape;906;p1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7" name="Google Shape;907;p1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8" name="Google Shape;908;p1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9" name="Google Shape;909;p1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0" name="Google Shape;910;p1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1" name="Google Shape;911;p1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2" name="Google Shape;912;p1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3" name="Google Shape;913;p1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4" name="Google Shape;914;p1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5" name="Google Shape;915;p1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6" name="Google Shape;916;p1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7" name="Google Shape;917;p1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8" name="Google Shape;918;p1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9" name="Google Shape;919;p1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0" name="Google Shape;920;p1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1" name="Google Shape;921;p1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2" name="Google Shape;922;p1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3" name="Google Shape;923;p1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4" name="Google Shape;924;p1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5" name="Google Shape;925;p1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6" name="Google Shape;926;p1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7" name="Google Shape;927;p1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8" name="Google Shape;928;p1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9" name="Google Shape;929;p1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0" name="Google Shape;930;p1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1" name="Google Shape;931;p1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2" name="Google Shape;932;p1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3" name="Google Shape;933;p1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4" name="Google Shape;934;p1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5" name="Google Shape;935;p1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6" name="Google Shape;936;p1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7" name="Google Shape;937;p1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8" name="Google Shape;938;p1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9" name="Google Shape;939;p1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0" name="Google Shape;940;p1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1" name="Google Shape;941;p1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2" name="Google Shape;942;p1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3" name="Google Shape;943;p1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4" name="Google Shape;944;p1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5" name="Google Shape;945;p1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6" name="Google Shape;946;p1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7" name="Google Shape;947;p1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8" name="Google Shape;948;p1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9" name="Google Shape;949;p1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0" name="Google Shape;950;p1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1" name="Google Shape;951;p1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2" name="Google Shape;952;p1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3" name="Google Shape;953;p1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4" name="Google Shape;954;p1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5" name="Google Shape;955;p1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956" name="Google Shape;956;p1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957" name="Google Shape;957;p1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8" name="Google Shape;958;p1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59" name="Google Shape;959;p18"/>
          <p:cNvSpPr txBox="1"/>
          <p:nvPr>
            <p:ph idx="1" type="subTitle"/>
          </p:nvPr>
        </p:nvSpPr>
        <p:spPr>
          <a:xfrm>
            <a:off x="208725" y="246495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0" name="Google Shape;960;p1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_1_1_1_1_1_1_1_1_1_2_1_1_1_1_1_1">
    <p:spTree>
      <p:nvGrpSpPr>
        <p:cNvPr id="961" name="Shape 961"/>
        <p:cNvGrpSpPr/>
        <p:nvPr/>
      </p:nvGrpSpPr>
      <p:grpSpPr>
        <a:xfrm>
          <a:off x="0" y="0"/>
          <a:ext cx="0" cy="0"/>
          <a:chOff x="0" y="0"/>
          <a:chExt cx="0" cy="0"/>
        </a:xfrm>
      </p:grpSpPr>
      <p:grpSp>
        <p:nvGrpSpPr>
          <p:cNvPr id="962" name="Google Shape;962;p19"/>
          <p:cNvGrpSpPr/>
          <p:nvPr/>
        </p:nvGrpSpPr>
        <p:grpSpPr>
          <a:xfrm>
            <a:off x="-6096" y="-3429"/>
            <a:ext cx="9156192" cy="5150358"/>
            <a:chOff x="0" y="0"/>
            <a:chExt cx="12192000" cy="6858000"/>
          </a:xfrm>
        </p:grpSpPr>
        <p:sp>
          <p:nvSpPr>
            <p:cNvPr id="963" name="Google Shape;963;p1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4" name="Google Shape;964;p1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5" name="Google Shape;965;p1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6" name="Google Shape;966;p1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7" name="Google Shape;967;p1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8" name="Google Shape;968;p1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9" name="Google Shape;969;p1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0" name="Google Shape;970;p1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1" name="Google Shape;971;p1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2" name="Google Shape;972;p1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3" name="Google Shape;973;p1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4" name="Google Shape;974;p1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5" name="Google Shape;975;p1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6" name="Google Shape;976;p1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7" name="Google Shape;977;p1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8" name="Google Shape;978;p1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9" name="Google Shape;979;p1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0" name="Google Shape;980;p1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1" name="Google Shape;981;p1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2" name="Google Shape;982;p1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3" name="Google Shape;983;p1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4" name="Google Shape;984;p1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5" name="Google Shape;985;p1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6" name="Google Shape;986;p1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7" name="Google Shape;987;p1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8" name="Google Shape;988;p1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9" name="Google Shape;989;p1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0" name="Google Shape;990;p1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1" name="Google Shape;991;p1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2" name="Google Shape;992;p1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3" name="Google Shape;993;p1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4" name="Google Shape;994;p1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5" name="Google Shape;995;p1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6" name="Google Shape;996;p1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7" name="Google Shape;997;p1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8" name="Google Shape;998;p1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9" name="Google Shape;999;p1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0" name="Google Shape;1000;p1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1" name="Google Shape;1001;p1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2" name="Google Shape;1002;p1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3" name="Google Shape;1003;p1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4" name="Google Shape;1004;p1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5" name="Google Shape;1005;p1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6" name="Google Shape;1006;p1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7" name="Google Shape;1007;p1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8" name="Google Shape;1008;p1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9" name="Google Shape;1009;p1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0" name="Google Shape;1010;p1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1" name="Google Shape;1011;p1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2" name="Google Shape;1012;p1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3" name="Google Shape;1013;p1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4" name="Google Shape;1014;p1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5" name="Google Shape;1015;p1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6" name="Google Shape;1016;p1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7" name="Google Shape;1017;p1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8" name="Google Shape;1018;p1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9" name="Google Shape;1019;p1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0" name="Google Shape;1020;p1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1" name="Google Shape;1021;p1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22" name="Google Shape;1022;p1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23" name="Google Shape;1023;p1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4" name="Google Shape;1024;p19"/>
          <p:cNvSpPr txBox="1"/>
          <p:nvPr>
            <p:ph idx="1" type="body"/>
          </p:nvPr>
        </p:nvSpPr>
        <p:spPr>
          <a:xfrm>
            <a:off x="1578900" y="1135050"/>
            <a:ext cx="5986200" cy="2873400"/>
          </a:xfrm>
          <a:prstGeom prst="rect">
            <a:avLst/>
          </a:prstGeom>
        </p:spPr>
        <p:txBody>
          <a:bodyPr anchorCtr="0" anchor="t" bIns="91425" lIns="91425" spcFirstLastPara="1" rIns="91425" wrap="square" tIns="91425">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025" name="Google Shape;1025;p1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_1_1_1_1_1_1_1_1_1_2_1_1_1_1_1_1_1">
    <p:spTree>
      <p:nvGrpSpPr>
        <p:cNvPr id="1026" name="Shape 1026"/>
        <p:cNvGrpSpPr/>
        <p:nvPr/>
      </p:nvGrpSpPr>
      <p:grpSpPr>
        <a:xfrm>
          <a:off x="0" y="0"/>
          <a:ext cx="0" cy="0"/>
          <a:chOff x="0" y="0"/>
          <a:chExt cx="0" cy="0"/>
        </a:xfrm>
      </p:grpSpPr>
      <p:grpSp>
        <p:nvGrpSpPr>
          <p:cNvPr id="1027" name="Google Shape;1027;p20"/>
          <p:cNvGrpSpPr/>
          <p:nvPr/>
        </p:nvGrpSpPr>
        <p:grpSpPr>
          <a:xfrm>
            <a:off x="-6096" y="-3429"/>
            <a:ext cx="9156192" cy="5150358"/>
            <a:chOff x="0" y="0"/>
            <a:chExt cx="12192000" cy="6858000"/>
          </a:xfrm>
        </p:grpSpPr>
        <p:sp>
          <p:nvSpPr>
            <p:cNvPr id="1028" name="Google Shape;1028;p2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9" name="Google Shape;1029;p2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0" name="Google Shape;1030;p2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1" name="Google Shape;1031;p2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2" name="Google Shape;1032;p2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3" name="Google Shape;1033;p2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4" name="Google Shape;1034;p2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5" name="Google Shape;1035;p2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6" name="Google Shape;1036;p2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7" name="Google Shape;1037;p2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8" name="Google Shape;1038;p2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9" name="Google Shape;1039;p2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0" name="Google Shape;1040;p2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1" name="Google Shape;1041;p2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2" name="Google Shape;1042;p2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3" name="Google Shape;1043;p2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4" name="Google Shape;1044;p2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5" name="Google Shape;1045;p2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6" name="Google Shape;1046;p2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7" name="Google Shape;1047;p2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8" name="Google Shape;1048;p2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9" name="Google Shape;1049;p2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0" name="Google Shape;1050;p2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1" name="Google Shape;1051;p2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2" name="Google Shape;1052;p2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3" name="Google Shape;1053;p2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4" name="Google Shape;1054;p2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5" name="Google Shape;1055;p2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6" name="Google Shape;1056;p2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7" name="Google Shape;1057;p2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8" name="Google Shape;1058;p2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9" name="Google Shape;1059;p2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0" name="Google Shape;1060;p2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1" name="Google Shape;1061;p2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2" name="Google Shape;1062;p2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3" name="Google Shape;1063;p2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4" name="Google Shape;1064;p2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5" name="Google Shape;1065;p2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6" name="Google Shape;1066;p2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7" name="Google Shape;1067;p2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8" name="Google Shape;1068;p2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9" name="Google Shape;1069;p2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0" name="Google Shape;1070;p2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1" name="Google Shape;1071;p2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2" name="Google Shape;1072;p2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3" name="Google Shape;1073;p2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4" name="Google Shape;1074;p2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5" name="Google Shape;1075;p2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6" name="Google Shape;1076;p2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7" name="Google Shape;1077;p2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8" name="Google Shape;1078;p2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9" name="Google Shape;1079;p2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0" name="Google Shape;1080;p2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1" name="Google Shape;1081;p2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2" name="Google Shape;1082;p2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3" name="Google Shape;1083;p2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4" name="Google Shape;1084;p2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5" name="Google Shape;1085;p2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6" name="Google Shape;1086;p2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87" name="Google Shape;1087;p2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88" name="Google Shape;1088;p2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p20"/>
          <p:cNvSpPr txBox="1"/>
          <p:nvPr>
            <p:ph idx="1" type="body"/>
          </p:nvPr>
        </p:nvSpPr>
        <p:spPr>
          <a:xfrm>
            <a:off x="2919350" y="1423650"/>
            <a:ext cx="5986200" cy="287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090" name="Google Shape;1090;p20"/>
          <p:cNvSpPr txBox="1"/>
          <p:nvPr>
            <p:ph type="title"/>
          </p:nvPr>
        </p:nvSpPr>
        <p:spPr>
          <a:xfrm>
            <a:off x="221150" y="1423650"/>
            <a:ext cx="2510100" cy="22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1" name="Google Shape;1091;p2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id with header">
  <p:cSld name="CUSTOM_1">
    <p:spTree>
      <p:nvGrpSpPr>
        <p:cNvPr id="17" name="Shape 17"/>
        <p:cNvGrpSpPr/>
        <p:nvPr/>
      </p:nvGrpSpPr>
      <p:grpSpPr>
        <a:xfrm>
          <a:off x="0" y="0"/>
          <a:ext cx="0" cy="0"/>
          <a:chOff x="0" y="0"/>
          <a:chExt cx="0" cy="0"/>
        </a:xfrm>
      </p:grpSpPr>
      <p:grpSp>
        <p:nvGrpSpPr>
          <p:cNvPr id="18" name="Google Shape;18;p3"/>
          <p:cNvGrpSpPr/>
          <p:nvPr/>
        </p:nvGrpSpPr>
        <p:grpSpPr>
          <a:xfrm>
            <a:off x="-6096" y="-3429"/>
            <a:ext cx="9156192" cy="5150358"/>
            <a:chOff x="0" y="0"/>
            <a:chExt cx="12192000" cy="6858000"/>
          </a:xfrm>
        </p:grpSpPr>
        <p:sp>
          <p:nvSpPr>
            <p:cNvPr id="19" name="Google Shape;19;p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 name="Google Shape;20;p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 name="Google Shape;21;p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 name="Google Shape;22;p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 name="Google Shape;23;p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 name="Google Shape;24;p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 name="Google Shape;25;p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 name="Google Shape;26;p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 name="Google Shape;27;p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 name="Google Shape;28;p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 name="Google Shape;29;p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 name="Google Shape;30;p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 name="Google Shape;31;p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 name="Google Shape;32;p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 name="Google Shape;33;p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 name="Google Shape;34;p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 name="Google Shape;35;p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 name="Google Shape;36;p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 name="Google Shape;37;p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 name="Google Shape;38;p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 name="Google Shape;39;p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 name="Google Shape;40;p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 name="Google Shape;41;p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 name="Google Shape;42;p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 name="Google Shape;43;p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 name="Google Shape;44;p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 name="Google Shape;45;p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 name="Google Shape;46;p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 name="Google Shape;47;p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 name="Google Shape;48;p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 name="Google Shape;49;p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 name="Google Shape;50;p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 name="Google Shape;51;p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 name="Google Shape;52;p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 name="Google Shape;53;p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 name="Google Shape;54;p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 name="Google Shape;55;p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 name="Google Shape;56;p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 name="Google Shape;57;p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 name="Google Shape;58;p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 name="Google Shape;59;p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 name="Google Shape;60;p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 name="Google Shape;61;p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 name="Google Shape;62;p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 name="Google Shape;63;p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 name="Google Shape;64;p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 name="Google Shape;65;p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 name="Google Shape;66;p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 name="Google Shape;67;p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 name="Google Shape;68;p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 name="Google Shape;69;p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 name="Google Shape;70;p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 name="Google Shape;71;p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 name="Google Shape;72;p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 name="Google Shape;73;p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 name="Google Shape;74;p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 name="Google Shape;75;p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 name="Google Shape;76;p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 name="Google Shape;77;p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8" name="Google Shape;78;p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80" name="Google Shape;80;p3"/>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81" name="Google Shape;81;p3"/>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82" name="Google Shape;82;p3"/>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83" name="Google Shape;83;p3"/>
          <p:cNvSpPr txBox="1"/>
          <p:nvPr>
            <p:ph idx="4" type="subTitle"/>
          </p:nvPr>
        </p:nvSpPr>
        <p:spPr>
          <a:xfrm>
            <a:off x="5767125" y="57270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
          <p:cNvSpPr txBox="1"/>
          <p:nvPr>
            <p:ph type="title"/>
          </p:nvPr>
        </p:nvSpPr>
        <p:spPr>
          <a:xfrm>
            <a:off x="208725" y="344175"/>
            <a:ext cx="5340900" cy="18183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id">
  <p:cSld name="CUSTOM_1_1_1_1_1_1_1_1_1_1_2_1_1_1_1_1_1_1_1">
    <p:spTree>
      <p:nvGrpSpPr>
        <p:cNvPr id="1092" name="Shape 1092"/>
        <p:cNvGrpSpPr/>
        <p:nvPr/>
      </p:nvGrpSpPr>
      <p:grpSpPr>
        <a:xfrm>
          <a:off x="0" y="0"/>
          <a:ext cx="0" cy="0"/>
          <a:chOff x="0" y="0"/>
          <a:chExt cx="0" cy="0"/>
        </a:xfrm>
      </p:grpSpPr>
      <p:grpSp>
        <p:nvGrpSpPr>
          <p:cNvPr id="1093" name="Google Shape;1093;p21"/>
          <p:cNvGrpSpPr/>
          <p:nvPr/>
        </p:nvGrpSpPr>
        <p:grpSpPr>
          <a:xfrm>
            <a:off x="-6096" y="-3429"/>
            <a:ext cx="9156192" cy="5150358"/>
            <a:chOff x="0" y="0"/>
            <a:chExt cx="12192000" cy="6858000"/>
          </a:xfrm>
        </p:grpSpPr>
        <p:sp>
          <p:nvSpPr>
            <p:cNvPr id="1094" name="Google Shape;1094;p2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5" name="Google Shape;1095;p2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6" name="Google Shape;1096;p2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7" name="Google Shape;1097;p2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8" name="Google Shape;1098;p2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9" name="Google Shape;1099;p2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0" name="Google Shape;1100;p2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1" name="Google Shape;1101;p2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2" name="Google Shape;1102;p2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3" name="Google Shape;1103;p2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4" name="Google Shape;1104;p2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5" name="Google Shape;1105;p2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6" name="Google Shape;1106;p2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7" name="Google Shape;1107;p2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8" name="Google Shape;1108;p2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9" name="Google Shape;1109;p2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0" name="Google Shape;1110;p2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1" name="Google Shape;1111;p2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2" name="Google Shape;1112;p2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3" name="Google Shape;1113;p2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4" name="Google Shape;1114;p2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5" name="Google Shape;1115;p2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6" name="Google Shape;1116;p2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7" name="Google Shape;1117;p2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8" name="Google Shape;1118;p2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9" name="Google Shape;1119;p2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0" name="Google Shape;1120;p2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1" name="Google Shape;1121;p2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2" name="Google Shape;1122;p2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3" name="Google Shape;1123;p2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4" name="Google Shape;1124;p2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5" name="Google Shape;1125;p2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6" name="Google Shape;1126;p2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7" name="Google Shape;1127;p2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8" name="Google Shape;1128;p2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9" name="Google Shape;1129;p2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0" name="Google Shape;1130;p2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1" name="Google Shape;1131;p2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2" name="Google Shape;1132;p2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3" name="Google Shape;1133;p2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4" name="Google Shape;1134;p2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5" name="Google Shape;1135;p2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6" name="Google Shape;1136;p2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7" name="Google Shape;1137;p2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8" name="Google Shape;1138;p2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9" name="Google Shape;1139;p2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0" name="Google Shape;1140;p2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1" name="Google Shape;1141;p2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2" name="Google Shape;1142;p2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3" name="Google Shape;1143;p2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4" name="Google Shape;1144;p2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5" name="Google Shape;1145;p2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6" name="Google Shape;1146;p2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7" name="Google Shape;1147;p2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8" name="Google Shape;1148;p2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9" name="Google Shape;1149;p2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0" name="Google Shape;1150;p2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1" name="Google Shape;1151;p2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2" name="Google Shape;1152;p2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53" name="Google Shape;1153;p2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54" name="Google Shape;1154;p2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5" name="Google Shape;1155;p2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1_1_1_1_1_1_1_1_1_2_1_1_1_1_1_1_1_1_1">
    <p:spTree>
      <p:nvGrpSpPr>
        <p:cNvPr id="1156" name="Shape 1156"/>
        <p:cNvGrpSpPr/>
        <p:nvPr/>
      </p:nvGrpSpPr>
      <p:grpSpPr>
        <a:xfrm>
          <a:off x="0" y="0"/>
          <a:ext cx="0" cy="0"/>
          <a:chOff x="0" y="0"/>
          <a:chExt cx="0" cy="0"/>
        </a:xfrm>
      </p:grpSpPr>
      <p:sp>
        <p:nvSpPr>
          <p:cNvPr id="1157" name="Google Shape;1157;p2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58" name="Google Shape;1158;p2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9" name="Google Shape;1159;p2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_1_1_1_1_1_1_1_1_1_2_1_1_1_1_1_1_1_1_1_1">
    <p:spTree>
      <p:nvGrpSpPr>
        <p:cNvPr id="1160" name="Shape 1160"/>
        <p:cNvGrpSpPr/>
        <p:nvPr/>
      </p:nvGrpSpPr>
      <p:grpSpPr>
        <a:xfrm>
          <a:off x="0" y="0"/>
          <a:ext cx="0" cy="0"/>
          <a:chOff x="0" y="0"/>
          <a:chExt cx="0" cy="0"/>
        </a:xfrm>
      </p:grpSpPr>
      <p:sp>
        <p:nvSpPr>
          <p:cNvPr id="1161" name="Google Shape;1161;p2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162" name="Google Shape;1162;p23"/>
          <p:cNvGrpSpPr/>
          <p:nvPr/>
        </p:nvGrpSpPr>
        <p:grpSpPr>
          <a:xfrm>
            <a:off x="-6096" y="-3429"/>
            <a:ext cx="9156192" cy="5150358"/>
            <a:chOff x="0" y="0"/>
            <a:chExt cx="12192000" cy="6858000"/>
          </a:xfrm>
        </p:grpSpPr>
        <p:sp>
          <p:nvSpPr>
            <p:cNvPr id="1163" name="Google Shape;1163;p2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4" name="Google Shape;1164;p2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5" name="Google Shape;1165;p2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6" name="Google Shape;1166;p2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7" name="Google Shape;1167;p2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8" name="Google Shape;1168;p2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9" name="Google Shape;1169;p2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0" name="Google Shape;1170;p2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1" name="Google Shape;1171;p2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2" name="Google Shape;1172;p2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3" name="Google Shape;1173;p2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4" name="Google Shape;1174;p2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5" name="Google Shape;1175;p2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6" name="Google Shape;1176;p2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7" name="Google Shape;1177;p2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8" name="Google Shape;1178;p2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9" name="Google Shape;1179;p2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0" name="Google Shape;1180;p2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1" name="Google Shape;1181;p2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2" name="Google Shape;1182;p2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3" name="Google Shape;1183;p2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4" name="Google Shape;1184;p2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5" name="Google Shape;1185;p2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6" name="Google Shape;1186;p2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7" name="Google Shape;1187;p2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8" name="Google Shape;1188;p2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9" name="Google Shape;1189;p2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0" name="Google Shape;1190;p2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1" name="Google Shape;1191;p2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2" name="Google Shape;1192;p2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3" name="Google Shape;1193;p2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4" name="Google Shape;1194;p2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5" name="Google Shape;1195;p2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6" name="Google Shape;1196;p2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7" name="Google Shape;1197;p2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8" name="Google Shape;1198;p2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9" name="Google Shape;1199;p2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0" name="Google Shape;1200;p2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1" name="Google Shape;1201;p2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2" name="Google Shape;1202;p2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3" name="Google Shape;1203;p2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4" name="Google Shape;1204;p2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5" name="Google Shape;1205;p2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6" name="Google Shape;1206;p2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7" name="Google Shape;1207;p2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8" name="Google Shape;1208;p2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9" name="Google Shape;1209;p2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0" name="Google Shape;1210;p2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1" name="Google Shape;1211;p2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2" name="Google Shape;1212;p2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3" name="Google Shape;1213;p2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4" name="Google Shape;1214;p2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5" name="Google Shape;1215;p2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6" name="Google Shape;1216;p2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7" name="Google Shape;1217;p2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8" name="Google Shape;1218;p2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9" name="Google Shape;1219;p2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0" name="Google Shape;1220;p2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1" name="Google Shape;1221;p2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22" name="Google Shape;1222;p2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3" name="Google Shape;1223;p23"/>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24" name="Google Shape;1224;p23"/>
          <p:cNvSpPr txBox="1"/>
          <p:nvPr>
            <p:ph idx="1" type="subTitle"/>
          </p:nvPr>
        </p:nvSpPr>
        <p:spPr>
          <a:xfrm>
            <a:off x="20872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5" name="Google Shape;1225;p23"/>
          <p:cNvSpPr txBox="1"/>
          <p:nvPr>
            <p:ph idx="2" type="subTitle"/>
          </p:nvPr>
        </p:nvSpPr>
        <p:spPr>
          <a:xfrm>
            <a:off x="3281550"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6" name="Google Shape;1226;p23"/>
          <p:cNvSpPr txBox="1"/>
          <p:nvPr>
            <p:ph idx="3" type="subTitle"/>
          </p:nvPr>
        </p:nvSpPr>
        <p:spPr>
          <a:xfrm>
            <a:off x="635437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7" name="Google Shape;1227;p23"/>
          <p:cNvSpPr txBox="1"/>
          <p:nvPr>
            <p:ph idx="4" type="subTitle"/>
          </p:nvPr>
        </p:nvSpPr>
        <p:spPr>
          <a:xfrm>
            <a:off x="20872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8" name="Google Shape;1228;p23"/>
          <p:cNvSpPr txBox="1"/>
          <p:nvPr>
            <p:ph idx="5" type="subTitle"/>
          </p:nvPr>
        </p:nvSpPr>
        <p:spPr>
          <a:xfrm>
            <a:off x="3281550"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9" name="Google Shape;1229;p23"/>
          <p:cNvSpPr txBox="1"/>
          <p:nvPr>
            <p:ph idx="6" type="subTitle"/>
          </p:nvPr>
        </p:nvSpPr>
        <p:spPr>
          <a:xfrm>
            <a:off x="635437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0" name="Google Shape;1230;p2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_1_1_1_1_1_1_1_1_1_2_1_1_1_1_1_1_1_1_1_1_1">
    <p:spTree>
      <p:nvGrpSpPr>
        <p:cNvPr id="1231" name="Shape 1231"/>
        <p:cNvGrpSpPr/>
        <p:nvPr/>
      </p:nvGrpSpPr>
      <p:grpSpPr>
        <a:xfrm>
          <a:off x="0" y="0"/>
          <a:ext cx="0" cy="0"/>
          <a:chOff x="0" y="0"/>
          <a:chExt cx="0" cy="0"/>
        </a:xfrm>
      </p:grpSpPr>
      <p:sp>
        <p:nvSpPr>
          <p:cNvPr id="1232" name="Google Shape;1232;p2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33" name="Google Shape;1233;p24"/>
          <p:cNvGrpSpPr/>
          <p:nvPr/>
        </p:nvGrpSpPr>
        <p:grpSpPr>
          <a:xfrm>
            <a:off x="-6096" y="-3429"/>
            <a:ext cx="9156192" cy="5150358"/>
            <a:chOff x="0" y="0"/>
            <a:chExt cx="12192000" cy="6858000"/>
          </a:xfrm>
        </p:grpSpPr>
        <p:sp>
          <p:nvSpPr>
            <p:cNvPr id="1234" name="Google Shape;1234;p2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5" name="Google Shape;1235;p2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6" name="Google Shape;1236;p2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7" name="Google Shape;1237;p2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8" name="Google Shape;1238;p2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9" name="Google Shape;1239;p2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0" name="Google Shape;1240;p2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1" name="Google Shape;1241;p2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2" name="Google Shape;1242;p2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3" name="Google Shape;1243;p2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4" name="Google Shape;1244;p2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5" name="Google Shape;1245;p2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6" name="Google Shape;1246;p2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7" name="Google Shape;1247;p2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8" name="Google Shape;1248;p2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9" name="Google Shape;1249;p2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0" name="Google Shape;1250;p2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1" name="Google Shape;1251;p2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2" name="Google Shape;1252;p2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3" name="Google Shape;1253;p2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4" name="Google Shape;1254;p2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5" name="Google Shape;1255;p2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6" name="Google Shape;1256;p2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7" name="Google Shape;1257;p2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8" name="Google Shape;1258;p2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9" name="Google Shape;1259;p2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0" name="Google Shape;1260;p2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1" name="Google Shape;1261;p2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2" name="Google Shape;1262;p2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3" name="Google Shape;1263;p2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4" name="Google Shape;1264;p2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5" name="Google Shape;1265;p2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6" name="Google Shape;1266;p2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7" name="Google Shape;1267;p2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8" name="Google Shape;1268;p2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9" name="Google Shape;1269;p2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0" name="Google Shape;1270;p2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1" name="Google Shape;1271;p2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2" name="Google Shape;1272;p2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3" name="Google Shape;1273;p2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4" name="Google Shape;1274;p2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5" name="Google Shape;1275;p2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6" name="Google Shape;1276;p2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7" name="Google Shape;1277;p2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8" name="Google Shape;1278;p2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9" name="Google Shape;1279;p2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0" name="Google Shape;1280;p2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1" name="Google Shape;1281;p2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2" name="Google Shape;1282;p2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3" name="Google Shape;1283;p2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4" name="Google Shape;1284;p2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5" name="Google Shape;1285;p2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6" name="Google Shape;1286;p2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7" name="Google Shape;1287;p2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8" name="Google Shape;1288;p2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9" name="Google Shape;1289;p2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0" name="Google Shape;1290;p2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1" name="Google Shape;1291;p2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2" name="Google Shape;1292;p2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93" name="Google Shape;1293;p2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4" name="Google Shape;1294;p24"/>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95" name="Google Shape;1295;p24"/>
          <p:cNvSpPr txBox="1"/>
          <p:nvPr>
            <p:ph idx="1" type="body"/>
          </p:nvPr>
        </p:nvSpPr>
        <p:spPr>
          <a:xfrm>
            <a:off x="208725" y="2304400"/>
            <a:ext cx="33528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296" name="Google Shape;1296;p24"/>
          <p:cNvSpPr/>
          <p:nvPr>
            <p:ph idx="2" type="pic"/>
          </p:nvPr>
        </p:nvSpPr>
        <p:spPr>
          <a:xfrm>
            <a:off x="3769050" y="2304400"/>
            <a:ext cx="5156700" cy="2568600"/>
          </a:xfrm>
          <a:prstGeom prst="roundRect">
            <a:avLst>
              <a:gd fmla="val 4123" name="adj"/>
            </a:avLst>
          </a:prstGeom>
          <a:noFill/>
          <a:ln>
            <a:noFill/>
          </a:ln>
        </p:spPr>
      </p:sp>
      <p:sp>
        <p:nvSpPr>
          <p:cNvPr id="1297" name="Google Shape;1297;p2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_1_1_1_1_1_1_1_1_2_1_1_1_1_1_1_1_1_1_1_1_1">
    <p:spTree>
      <p:nvGrpSpPr>
        <p:cNvPr id="1298" name="Shape 1298"/>
        <p:cNvGrpSpPr/>
        <p:nvPr/>
      </p:nvGrpSpPr>
      <p:grpSpPr>
        <a:xfrm>
          <a:off x="0" y="0"/>
          <a:ext cx="0" cy="0"/>
          <a:chOff x="0" y="0"/>
          <a:chExt cx="0" cy="0"/>
        </a:xfrm>
      </p:grpSpPr>
      <p:sp>
        <p:nvSpPr>
          <p:cNvPr id="1299" name="Google Shape;1299;p2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00" name="Google Shape;1300;p25"/>
          <p:cNvGrpSpPr/>
          <p:nvPr/>
        </p:nvGrpSpPr>
        <p:grpSpPr>
          <a:xfrm>
            <a:off x="-6096" y="-3429"/>
            <a:ext cx="9156192" cy="5150358"/>
            <a:chOff x="0" y="0"/>
            <a:chExt cx="12192000" cy="6858000"/>
          </a:xfrm>
        </p:grpSpPr>
        <p:sp>
          <p:nvSpPr>
            <p:cNvPr id="1301" name="Google Shape;1301;p2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2" name="Google Shape;1302;p2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3" name="Google Shape;1303;p2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4" name="Google Shape;1304;p2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5" name="Google Shape;1305;p2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6" name="Google Shape;1306;p2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7" name="Google Shape;1307;p2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8" name="Google Shape;1308;p2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9" name="Google Shape;1309;p2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0" name="Google Shape;1310;p2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1" name="Google Shape;1311;p2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2" name="Google Shape;1312;p2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3" name="Google Shape;1313;p2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4" name="Google Shape;1314;p2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5" name="Google Shape;1315;p2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6" name="Google Shape;1316;p2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7" name="Google Shape;1317;p2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8" name="Google Shape;1318;p2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9" name="Google Shape;1319;p2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0" name="Google Shape;1320;p2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1" name="Google Shape;1321;p2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2" name="Google Shape;1322;p2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3" name="Google Shape;1323;p2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4" name="Google Shape;1324;p2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5" name="Google Shape;1325;p2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6" name="Google Shape;1326;p2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7" name="Google Shape;1327;p2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8" name="Google Shape;1328;p2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9" name="Google Shape;1329;p2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0" name="Google Shape;1330;p2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1" name="Google Shape;1331;p2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2" name="Google Shape;1332;p2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3" name="Google Shape;1333;p2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4" name="Google Shape;1334;p2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5" name="Google Shape;1335;p2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6" name="Google Shape;1336;p2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7" name="Google Shape;1337;p2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8" name="Google Shape;1338;p2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9" name="Google Shape;1339;p2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0" name="Google Shape;1340;p2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1" name="Google Shape;1341;p2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2" name="Google Shape;1342;p2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3" name="Google Shape;1343;p2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4" name="Google Shape;1344;p2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5" name="Google Shape;1345;p2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6" name="Google Shape;1346;p2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7" name="Google Shape;1347;p2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8" name="Google Shape;1348;p2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9" name="Google Shape;1349;p2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0" name="Google Shape;1350;p2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1" name="Google Shape;1351;p2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2" name="Google Shape;1352;p2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3" name="Google Shape;1353;p2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4" name="Google Shape;1354;p2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5" name="Google Shape;1355;p2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6" name="Google Shape;1356;p2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7" name="Google Shape;1357;p2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8" name="Google Shape;1358;p2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9" name="Google Shape;1359;p2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360" name="Google Shape;1360;p2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1" name="Google Shape;1361;p25"/>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2" name="Google Shape;1362;p25"/>
          <p:cNvSpPr txBox="1"/>
          <p:nvPr>
            <p:ph idx="1" type="body"/>
          </p:nvPr>
        </p:nvSpPr>
        <p:spPr>
          <a:xfrm>
            <a:off x="11736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63" name="Google Shape;1363;p25"/>
          <p:cNvSpPr txBox="1"/>
          <p:nvPr>
            <p:ph idx="2" type="subTitle"/>
          </p:nvPr>
        </p:nvSpPr>
        <p:spPr>
          <a:xfrm>
            <a:off x="11736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4" name="Google Shape;1364;p25"/>
          <p:cNvSpPr txBox="1"/>
          <p:nvPr>
            <p:ph idx="3" type="body"/>
          </p:nvPr>
        </p:nvSpPr>
        <p:spPr>
          <a:xfrm>
            <a:off x="49161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65" name="Google Shape;1365;p25"/>
          <p:cNvSpPr txBox="1"/>
          <p:nvPr>
            <p:ph idx="4" type="subTitle"/>
          </p:nvPr>
        </p:nvSpPr>
        <p:spPr>
          <a:xfrm>
            <a:off x="49161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6" name="Google Shape;1366;p2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_1_1_1_1_1_1_1_1_1_2_1_1_1_1_1_1_1_1_1_1_1_1_1">
    <p:spTree>
      <p:nvGrpSpPr>
        <p:cNvPr id="1367" name="Shape 1367"/>
        <p:cNvGrpSpPr/>
        <p:nvPr/>
      </p:nvGrpSpPr>
      <p:grpSpPr>
        <a:xfrm>
          <a:off x="0" y="0"/>
          <a:ext cx="0" cy="0"/>
          <a:chOff x="0" y="0"/>
          <a:chExt cx="0" cy="0"/>
        </a:xfrm>
      </p:grpSpPr>
      <p:sp>
        <p:nvSpPr>
          <p:cNvPr id="1368" name="Google Shape;1368;p2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69" name="Google Shape;1369;p26"/>
          <p:cNvGrpSpPr/>
          <p:nvPr/>
        </p:nvGrpSpPr>
        <p:grpSpPr>
          <a:xfrm>
            <a:off x="-6096" y="-3429"/>
            <a:ext cx="9156192" cy="5150358"/>
            <a:chOff x="0" y="0"/>
            <a:chExt cx="12192000" cy="6858000"/>
          </a:xfrm>
        </p:grpSpPr>
        <p:sp>
          <p:nvSpPr>
            <p:cNvPr id="1370" name="Google Shape;1370;p2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1" name="Google Shape;1371;p2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2" name="Google Shape;1372;p2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3" name="Google Shape;1373;p2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4" name="Google Shape;1374;p2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5" name="Google Shape;1375;p2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6" name="Google Shape;1376;p2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7" name="Google Shape;1377;p2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8" name="Google Shape;1378;p2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9" name="Google Shape;1379;p2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0" name="Google Shape;1380;p2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1" name="Google Shape;1381;p2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2" name="Google Shape;1382;p2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3" name="Google Shape;1383;p2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4" name="Google Shape;1384;p2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5" name="Google Shape;1385;p2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6" name="Google Shape;1386;p2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7" name="Google Shape;1387;p2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8" name="Google Shape;1388;p2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9" name="Google Shape;1389;p2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0" name="Google Shape;1390;p2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1" name="Google Shape;1391;p2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2" name="Google Shape;1392;p2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3" name="Google Shape;1393;p2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4" name="Google Shape;1394;p2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5" name="Google Shape;1395;p2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6" name="Google Shape;1396;p2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7" name="Google Shape;1397;p2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8" name="Google Shape;1398;p2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9" name="Google Shape;1399;p2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0" name="Google Shape;1400;p2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1" name="Google Shape;1401;p2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2" name="Google Shape;1402;p2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3" name="Google Shape;1403;p2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4" name="Google Shape;1404;p2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5" name="Google Shape;1405;p2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6" name="Google Shape;1406;p2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7" name="Google Shape;1407;p2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8" name="Google Shape;1408;p2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9" name="Google Shape;1409;p2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0" name="Google Shape;1410;p2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1" name="Google Shape;1411;p2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2" name="Google Shape;1412;p2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3" name="Google Shape;1413;p2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4" name="Google Shape;1414;p2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5" name="Google Shape;1415;p2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6" name="Google Shape;1416;p2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7" name="Google Shape;1417;p2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8" name="Google Shape;1418;p2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9" name="Google Shape;1419;p2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0" name="Google Shape;1420;p2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1" name="Google Shape;1421;p2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2" name="Google Shape;1422;p2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3" name="Google Shape;1423;p2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4" name="Google Shape;1424;p2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5" name="Google Shape;1425;p2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6" name="Google Shape;1426;p2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7" name="Google Shape;1427;p2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8" name="Google Shape;1428;p2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29" name="Google Shape;1429;p2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0" name="Google Shape;1430;p26"/>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1" name="Google Shape;1431;p26"/>
          <p:cNvSpPr txBox="1"/>
          <p:nvPr>
            <p:ph idx="1" type="body"/>
          </p:nvPr>
        </p:nvSpPr>
        <p:spPr>
          <a:xfrm>
            <a:off x="208725"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2" name="Google Shape;1432;p26"/>
          <p:cNvSpPr txBox="1"/>
          <p:nvPr>
            <p:ph idx="2" type="subTitle"/>
          </p:nvPr>
        </p:nvSpPr>
        <p:spPr>
          <a:xfrm>
            <a:off x="208725"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3" name="Google Shape;1433;p26"/>
          <p:cNvSpPr txBox="1"/>
          <p:nvPr>
            <p:ph idx="3" type="body"/>
          </p:nvPr>
        </p:nvSpPr>
        <p:spPr>
          <a:xfrm>
            <a:off x="3310098"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4" name="Google Shape;1434;p26"/>
          <p:cNvSpPr txBox="1"/>
          <p:nvPr>
            <p:ph idx="4" type="subTitle"/>
          </p:nvPr>
        </p:nvSpPr>
        <p:spPr>
          <a:xfrm>
            <a:off x="3310098"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5" name="Google Shape;1435;p26"/>
          <p:cNvSpPr txBox="1"/>
          <p:nvPr>
            <p:ph idx="5" type="body"/>
          </p:nvPr>
        </p:nvSpPr>
        <p:spPr>
          <a:xfrm>
            <a:off x="6411471"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36" name="Google Shape;1436;p26"/>
          <p:cNvSpPr txBox="1"/>
          <p:nvPr>
            <p:ph idx="6" type="subTitle"/>
          </p:nvPr>
        </p:nvSpPr>
        <p:spPr>
          <a:xfrm>
            <a:off x="6411471"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7" name="Google Shape;1437;p2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p:cSld name="CUSTOM_1_1_1_1_1_1_1_1_1_1_2_1_1_1_1_1_1_1_1_1_1_1_1_1_1">
    <p:spTree>
      <p:nvGrpSpPr>
        <p:cNvPr id="1438" name="Shape 1438"/>
        <p:cNvGrpSpPr/>
        <p:nvPr/>
      </p:nvGrpSpPr>
      <p:grpSpPr>
        <a:xfrm>
          <a:off x="0" y="0"/>
          <a:ext cx="0" cy="0"/>
          <a:chOff x="0" y="0"/>
          <a:chExt cx="0" cy="0"/>
        </a:xfrm>
      </p:grpSpPr>
      <p:sp>
        <p:nvSpPr>
          <p:cNvPr id="1439" name="Google Shape;1439;p2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40" name="Google Shape;1440;p27"/>
          <p:cNvGrpSpPr/>
          <p:nvPr/>
        </p:nvGrpSpPr>
        <p:grpSpPr>
          <a:xfrm>
            <a:off x="-6096" y="-3429"/>
            <a:ext cx="9156192" cy="5150358"/>
            <a:chOff x="0" y="0"/>
            <a:chExt cx="12192000" cy="6858000"/>
          </a:xfrm>
        </p:grpSpPr>
        <p:sp>
          <p:nvSpPr>
            <p:cNvPr id="1441" name="Google Shape;1441;p2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2" name="Google Shape;1442;p2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3" name="Google Shape;1443;p2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4" name="Google Shape;1444;p2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5" name="Google Shape;1445;p2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6" name="Google Shape;1446;p2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7" name="Google Shape;1447;p2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8" name="Google Shape;1448;p2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9" name="Google Shape;1449;p2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0" name="Google Shape;1450;p2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1" name="Google Shape;1451;p2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2" name="Google Shape;1452;p2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3" name="Google Shape;1453;p2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4" name="Google Shape;1454;p2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5" name="Google Shape;1455;p2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6" name="Google Shape;1456;p2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7" name="Google Shape;1457;p2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8" name="Google Shape;1458;p2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9" name="Google Shape;1459;p2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0" name="Google Shape;1460;p2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1" name="Google Shape;1461;p2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2" name="Google Shape;1462;p2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3" name="Google Shape;1463;p2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4" name="Google Shape;1464;p2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5" name="Google Shape;1465;p2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6" name="Google Shape;1466;p2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7" name="Google Shape;1467;p2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8" name="Google Shape;1468;p2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9" name="Google Shape;1469;p2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0" name="Google Shape;1470;p2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1" name="Google Shape;1471;p2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2" name="Google Shape;1472;p2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3" name="Google Shape;1473;p2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4" name="Google Shape;1474;p2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5" name="Google Shape;1475;p2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6" name="Google Shape;1476;p2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7" name="Google Shape;1477;p2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8" name="Google Shape;1478;p2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9" name="Google Shape;1479;p2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0" name="Google Shape;1480;p2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1" name="Google Shape;1481;p2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2" name="Google Shape;1482;p2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3" name="Google Shape;1483;p2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4" name="Google Shape;1484;p2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5" name="Google Shape;1485;p2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6" name="Google Shape;1486;p2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7" name="Google Shape;1487;p2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8" name="Google Shape;1488;p2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9" name="Google Shape;1489;p2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0" name="Google Shape;1490;p2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1" name="Google Shape;1491;p2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2" name="Google Shape;1492;p2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3" name="Google Shape;1493;p2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4" name="Google Shape;1494;p2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5" name="Google Shape;1495;p2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6" name="Google Shape;1496;p2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7" name="Google Shape;1497;p2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8" name="Google Shape;1498;p2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9" name="Google Shape;1499;p2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00" name="Google Shape;1500;p2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1" name="Google Shape;1501;p27"/>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02" name="Google Shape;1502;p27"/>
          <p:cNvSpPr txBox="1"/>
          <p:nvPr>
            <p:ph idx="1" type="body"/>
          </p:nvPr>
        </p:nvSpPr>
        <p:spPr>
          <a:xfrm>
            <a:off x="208725"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3" name="Google Shape;1503;p27"/>
          <p:cNvSpPr txBox="1"/>
          <p:nvPr>
            <p:ph idx="2" type="subTitle"/>
          </p:nvPr>
        </p:nvSpPr>
        <p:spPr>
          <a:xfrm>
            <a:off x="208725"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4" name="Google Shape;1504;p27"/>
          <p:cNvSpPr txBox="1"/>
          <p:nvPr>
            <p:ph idx="3" type="body"/>
          </p:nvPr>
        </p:nvSpPr>
        <p:spPr>
          <a:xfrm>
            <a:off x="2500573"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5" name="Google Shape;1505;p27"/>
          <p:cNvSpPr txBox="1"/>
          <p:nvPr>
            <p:ph idx="4" type="subTitle"/>
          </p:nvPr>
        </p:nvSpPr>
        <p:spPr>
          <a:xfrm>
            <a:off x="2500573"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6" name="Google Shape;1506;p27"/>
          <p:cNvSpPr txBox="1"/>
          <p:nvPr>
            <p:ph idx="5" type="body"/>
          </p:nvPr>
        </p:nvSpPr>
        <p:spPr>
          <a:xfrm>
            <a:off x="479242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7" name="Google Shape;1507;p27"/>
          <p:cNvSpPr txBox="1"/>
          <p:nvPr>
            <p:ph idx="6" type="subTitle"/>
          </p:nvPr>
        </p:nvSpPr>
        <p:spPr>
          <a:xfrm>
            <a:off x="479242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8" name="Google Shape;1508;p27"/>
          <p:cNvSpPr txBox="1"/>
          <p:nvPr>
            <p:ph idx="7" type="body"/>
          </p:nvPr>
        </p:nvSpPr>
        <p:spPr>
          <a:xfrm>
            <a:off x="708427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09" name="Google Shape;1509;p27"/>
          <p:cNvSpPr txBox="1"/>
          <p:nvPr>
            <p:ph idx="8" type="subTitle"/>
          </p:nvPr>
        </p:nvSpPr>
        <p:spPr>
          <a:xfrm>
            <a:off x="708427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0" name="Google Shape;1510;p2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_1_1_1_1_1_1_1_1_1_2_1_1_1_1_1_1_1_1_1_1_1_1_1_1_1">
    <p:spTree>
      <p:nvGrpSpPr>
        <p:cNvPr id="1511" name="Shape 1511"/>
        <p:cNvGrpSpPr/>
        <p:nvPr/>
      </p:nvGrpSpPr>
      <p:grpSpPr>
        <a:xfrm>
          <a:off x="0" y="0"/>
          <a:ext cx="0" cy="0"/>
          <a:chOff x="0" y="0"/>
          <a:chExt cx="0" cy="0"/>
        </a:xfrm>
      </p:grpSpPr>
      <p:sp>
        <p:nvSpPr>
          <p:cNvPr id="1512" name="Google Shape;1512;p2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13" name="Google Shape;1513;p28"/>
          <p:cNvGrpSpPr/>
          <p:nvPr/>
        </p:nvGrpSpPr>
        <p:grpSpPr>
          <a:xfrm>
            <a:off x="-6096" y="-3429"/>
            <a:ext cx="9156192" cy="5150358"/>
            <a:chOff x="0" y="0"/>
            <a:chExt cx="12192000" cy="6858000"/>
          </a:xfrm>
        </p:grpSpPr>
        <p:sp>
          <p:nvSpPr>
            <p:cNvPr id="1514" name="Google Shape;1514;p2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5" name="Google Shape;1515;p2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6" name="Google Shape;1516;p2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7" name="Google Shape;1517;p2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8" name="Google Shape;1518;p2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9" name="Google Shape;1519;p2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0" name="Google Shape;1520;p2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1" name="Google Shape;1521;p2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2" name="Google Shape;1522;p2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3" name="Google Shape;1523;p2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4" name="Google Shape;1524;p2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5" name="Google Shape;1525;p2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6" name="Google Shape;1526;p2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7" name="Google Shape;1527;p2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8" name="Google Shape;1528;p2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9" name="Google Shape;1529;p2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0" name="Google Shape;1530;p2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1" name="Google Shape;1531;p2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2" name="Google Shape;1532;p2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3" name="Google Shape;1533;p2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4" name="Google Shape;1534;p2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5" name="Google Shape;1535;p2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6" name="Google Shape;1536;p2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7" name="Google Shape;1537;p2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8" name="Google Shape;1538;p2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9" name="Google Shape;1539;p2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0" name="Google Shape;1540;p2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1" name="Google Shape;1541;p2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2" name="Google Shape;1542;p2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3" name="Google Shape;1543;p2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4" name="Google Shape;1544;p2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5" name="Google Shape;1545;p2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6" name="Google Shape;1546;p2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7" name="Google Shape;1547;p2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8" name="Google Shape;1548;p2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9" name="Google Shape;1549;p2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0" name="Google Shape;1550;p2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1" name="Google Shape;1551;p2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2" name="Google Shape;1552;p2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3" name="Google Shape;1553;p2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4" name="Google Shape;1554;p2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5" name="Google Shape;1555;p2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6" name="Google Shape;1556;p2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7" name="Google Shape;1557;p2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8" name="Google Shape;1558;p2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9" name="Google Shape;1559;p2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0" name="Google Shape;1560;p2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1" name="Google Shape;1561;p2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2" name="Google Shape;1562;p2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3" name="Google Shape;1563;p2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4" name="Google Shape;1564;p2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5" name="Google Shape;1565;p2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6" name="Google Shape;1566;p2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7" name="Google Shape;1567;p2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8" name="Google Shape;1568;p2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9" name="Google Shape;1569;p2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0" name="Google Shape;1570;p2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1" name="Google Shape;1571;p2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2" name="Google Shape;1572;p2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73" name="Google Shape;1573;p2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2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75" name="Google Shape;1575;p28"/>
          <p:cNvSpPr/>
          <p:nvPr>
            <p:ph idx="2" type="pic"/>
          </p:nvPr>
        </p:nvSpPr>
        <p:spPr>
          <a:xfrm>
            <a:off x="213450" y="2022825"/>
            <a:ext cx="8717100" cy="2837700"/>
          </a:xfrm>
          <a:prstGeom prst="roundRect">
            <a:avLst>
              <a:gd fmla="val 4123" name="adj"/>
            </a:avLst>
          </a:prstGeom>
          <a:noFill/>
          <a:ln>
            <a:noFill/>
          </a:ln>
        </p:spPr>
      </p:sp>
      <p:sp>
        <p:nvSpPr>
          <p:cNvPr id="1576" name="Google Shape;1576;p2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_1_1_1_1_1_1_1_1_1_2_1_1_1_1_1_1_1_1_1_1_1_1_1_1_1_1">
    <p:spTree>
      <p:nvGrpSpPr>
        <p:cNvPr id="1577" name="Shape 1577"/>
        <p:cNvGrpSpPr/>
        <p:nvPr/>
      </p:nvGrpSpPr>
      <p:grpSpPr>
        <a:xfrm>
          <a:off x="0" y="0"/>
          <a:ext cx="0" cy="0"/>
          <a:chOff x="0" y="0"/>
          <a:chExt cx="0" cy="0"/>
        </a:xfrm>
      </p:grpSpPr>
      <p:sp>
        <p:nvSpPr>
          <p:cNvPr id="1578" name="Google Shape;1578;p2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79" name="Google Shape;1579;p29"/>
          <p:cNvGrpSpPr/>
          <p:nvPr/>
        </p:nvGrpSpPr>
        <p:grpSpPr>
          <a:xfrm>
            <a:off x="-6096" y="-3429"/>
            <a:ext cx="9156192" cy="5150358"/>
            <a:chOff x="0" y="0"/>
            <a:chExt cx="12192000" cy="6858000"/>
          </a:xfrm>
        </p:grpSpPr>
        <p:sp>
          <p:nvSpPr>
            <p:cNvPr id="1580" name="Google Shape;1580;p2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1" name="Google Shape;1581;p2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2" name="Google Shape;1582;p2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3" name="Google Shape;1583;p2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4" name="Google Shape;1584;p2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5" name="Google Shape;1585;p2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6" name="Google Shape;1586;p2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7" name="Google Shape;1587;p2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8" name="Google Shape;1588;p2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9" name="Google Shape;1589;p2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0" name="Google Shape;1590;p2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1" name="Google Shape;1591;p2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2" name="Google Shape;1592;p2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3" name="Google Shape;1593;p2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4" name="Google Shape;1594;p2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5" name="Google Shape;1595;p2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6" name="Google Shape;1596;p2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7" name="Google Shape;1597;p2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8" name="Google Shape;1598;p2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9" name="Google Shape;1599;p2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0" name="Google Shape;1600;p2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1" name="Google Shape;1601;p2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2" name="Google Shape;1602;p2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3" name="Google Shape;1603;p2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4" name="Google Shape;1604;p2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5" name="Google Shape;1605;p2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6" name="Google Shape;1606;p2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7" name="Google Shape;1607;p2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8" name="Google Shape;1608;p2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9" name="Google Shape;1609;p2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0" name="Google Shape;1610;p2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1" name="Google Shape;1611;p2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2" name="Google Shape;1612;p2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3" name="Google Shape;1613;p2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4" name="Google Shape;1614;p2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5" name="Google Shape;1615;p2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6" name="Google Shape;1616;p2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7" name="Google Shape;1617;p2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8" name="Google Shape;1618;p2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9" name="Google Shape;1619;p2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0" name="Google Shape;1620;p2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1" name="Google Shape;1621;p2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2" name="Google Shape;1622;p2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3" name="Google Shape;1623;p2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4" name="Google Shape;1624;p2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5" name="Google Shape;1625;p2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6" name="Google Shape;1626;p2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7" name="Google Shape;1627;p2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8" name="Google Shape;1628;p2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9" name="Google Shape;1629;p2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0" name="Google Shape;1630;p2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1" name="Google Shape;1631;p2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2" name="Google Shape;1632;p2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3" name="Google Shape;1633;p2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4" name="Google Shape;1634;p2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5" name="Google Shape;1635;p2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6" name="Google Shape;1636;p2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7" name="Google Shape;1637;p2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8" name="Google Shape;1638;p2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39" name="Google Shape;1639;p2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0" name="Google Shape;1640;p29"/>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41" name="Google Shape;1641;p29"/>
          <p:cNvSpPr txBox="1"/>
          <p:nvPr>
            <p:ph idx="1" type="body"/>
          </p:nvPr>
        </p:nvSpPr>
        <p:spPr>
          <a:xfrm>
            <a:off x="11736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42" name="Google Shape;1642;p29"/>
          <p:cNvSpPr txBox="1"/>
          <p:nvPr>
            <p:ph idx="2" type="subTitle"/>
          </p:nvPr>
        </p:nvSpPr>
        <p:spPr>
          <a:xfrm>
            <a:off x="11736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3" name="Google Shape;1643;p29"/>
          <p:cNvSpPr txBox="1"/>
          <p:nvPr>
            <p:ph idx="3" type="body"/>
          </p:nvPr>
        </p:nvSpPr>
        <p:spPr>
          <a:xfrm>
            <a:off x="49161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44" name="Google Shape;1644;p29"/>
          <p:cNvSpPr txBox="1"/>
          <p:nvPr>
            <p:ph idx="4" type="subTitle"/>
          </p:nvPr>
        </p:nvSpPr>
        <p:spPr>
          <a:xfrm>
            <a:off x="49161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5" name="Google Shape;1645;p29"/>
          <p:cNvSpPr/>
          <p:nvPr>
            <p:ph idx="5" type="pic"/>
          </p:nvPr>
        </p:nvSpPr>
        <p:spPr>
          <a:xfrm>
            <a:off x="1173600" y="3022475"/>
            <a:ext cx="3054300" cy="1864500"/>
          </a:xfrm>
          <a:prstGeom prst="roundRect">
            <a:avLst>
              <a:gd fmla="val 3854" name="adj"/>
            </a:avLst>
          </a:prstGeom>
          <a:noFill/>
          <a:ln>
            <a:noFill/>
          </a:ln>
        </p:spPr>
      </p:sp>
      <p:sp>
        <p:nvSpPr>
          <p:cNvPr id="1646" name="Google Shape;1646;p29"/>
          <p:cNvSpPr/>
          <p:nvPr>
            <p:ph idx="6" type="pic"/>
          </p:nvPr>
        </p:nvSpPr>
        <p:spPr>
          <a:xfrm>
            <a:off x="4916100" y="3022475"/>
            <a:ext cx="3054300" cy="1864500"/>
          </a:xfrm>
          <a:prstGeom prst="roundRect">
            <a:avLst>
              <a:gd fmla="val 3854" name="adj"/>
            </a:avLst>
          </a:prstGeom>
          <a:noFill/>
          <a:ln>
            <a:noFill/>
          </a:ln>
        </p:spPr>
      </p:sp>
      <p:sp>
        <p:nvSpPr>
          <p:cNvPr id="1647" name="Google Shape;1647;p2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_1_1_1_1_1_1_1_1_1_2_1_1_1_1_1_1_1_1_1_1_1_1_1_1_1_1_1">
    <p:spTree>
      <p:nvGrpSpPr>
        <p:cNvPr id="1648" name="Shape 1648"/>
        <p:cNvGrpSpPr/>
        <p:nvPr/>
      </p:nvGrpSpPr>
      <p:grpSpPr>
        <a:xfrm>
          <a:off x="0" y="0"/>
          <a:ext cx="0" cy="0"/>
          <a:chOff x="0" y="0"/>
          <a:chExt cx="0" cy="0"/>
        </a:xfrm>
      </p:grpSpPr>
      <p:sp>
        <p:nvSpPr>
          <p:cNvPr id="1649" name="Google Shape;1649;p3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50" name="Google Shape;1650;p30"/>
          <p:cNvGrpSpPr/>
          <p:nvPr/>
        </p:nvGrpSpPr>
        <p:grpSpPr>
          <a:xfrm>
            <a:off x="-6096" y="-3429"/>
            <a:ext cx="9156192" cy="5150358"/>
            <a:chOff x="0" y="0"/>
            <a:chExt cx="12192000" cy="6858000"/>
          </a:xfrm>
        </p:grpSpPr>
        <p:sp>
          <p:nvSpPr>
            <p:cNvPr id="1651" name="Google Shape;1651;p3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2" name="Google Shape;1652;p3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3" name="Google Shape;1653;p3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4" name="Google Shape;1654;p3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5" name="Google Shape;1655;p3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6" name="Google Shape;1656;p3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7" name="Google Shape;1657;p3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8" name="Google Shape;1658;p3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9" name="Google Shape;1659;p3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0" name="Google Shape;1660;p3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1" name="Google Shape;1661;p3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2" name="Google Shape;1662;p3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3" name="Google Shape;1663;p3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4" name="Google Shape;1664;p3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5" name="Google Shape;1665;p3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6" name="Google Shape;1666;p3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7" name="Google Shape;1667;p3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8" name="Google Shape;1668;p3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9" name="Google Shape;1669;p3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0" name="Google Shape;1670;p3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1" name="Google Shape;1671;p3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2" name="Google Shape;1672;p3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3" name="Google Shape;1673;p3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4" name="Google Shape;1674;p3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5" name="Google Shape;1675;p3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6" name="Google Shape;1676;p3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7" name="Google Shape;1677;p3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8" name="Google Shape;1678;p3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9" name="Google Shape;1679;p3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0" name="Google Shape;1680;p3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1" name="Google Shape;1681;p3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2" name="Google Shape;1682;p3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3" name="Google Shape;1683;p3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4" name="Google Shape;1684;p3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5" name="Google Shape;1685;p3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6" name="Google Shape;1686;p3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7" name="Google Shape;1687;p3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8" name="Google Shape;1688;p3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9" name="Google Shape;1689;p3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0" name="Google Shape;1690;p3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1" name="Google Shape;1691;p3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2" name="Google Shape;1692;p3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3" name="Google Shape;1693;p3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4" name="Google Shape;1694;p3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5" name="Google Shape;1695;p3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6" name="Google Shape;1696;p3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7" name="Google Shape;1697;p3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8" name="Google Shape;1698;p3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9" name="Google Shape;1699;p3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0" name="Google Shape;1700;p3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1" name="Google Shape;1701;p3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2" name="Google Shape;1702;p3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3" name="Google Shape;1703;p3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4" name="Google Shape;1704;p3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5" name="Google Shape;1705;p3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6" name="Google Shape;1706;p3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7" name="Google Shape;1707;p3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8" name="Google Shape;1708;p3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9" name="Google Shape;1709;p3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10" name="Google Shape;1710;p3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1" name="Google Shape;1711;p3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2" name="Google Shape;1712;p30"/>
          <p:cNvSpPr txBox="1"/>
          <p:nvPr>
            <p:ph idx="1" type="body"/>
          </p:nvPr>
        </p:nvSpPr>
        <p:spPr>
          <a:xfrm>
            <a:off x="423750"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3" name="Google Shape;1713;p30"/>
          <p:cNvSpPr txBox="1"/>
          <p:nvPr>
            <p:ph idx="2" type="subTitle"/>
          </p:nvPr>
        </p:nvSpPr>
        <p:spPr>
          <a:xfrm>
            <a:off x="423750"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4" name="Google Shape;1714;p30"/>
          <p:cNvSpPr txBox="1"/>
          <p:nvPr>
            <p:ph idx="3" type="body"/>
          </p:nvPr>
        </p:nvSpPr>
        <p:spPr>
          <a:xfrm>
            <a:off x="3276074"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5" name="Google Shape;1715;p30"/>
          <p:cNvSpPr txBox="1"/>
          <p:nvPr>
            <p:ph idx="4" type="subTitle"/>
          </p:nvPr>
        </p:nvSpPr>
        <p:spPr>
          <a:xfrm>
            <a:off x="327607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6" name="Google Shape;1716;p30"/>
          <p:cNvSpPr/>
          <p:nvPr>
            <p:ph idx="5" type="pic"/>
          </p:nvPr>
        </p:nvSpPr>
        <p:spPr>
          <a:xfrm>
            <a:off x="423750" y="3022475"/>
            <a:ext cx="2586900" cy="1864500"/>
          </a:xfrm>
          <a:prstGeom prst="roundRect">
            <a:avLst>
              <a:gd fmla="val 3854" name="adj"/>
            </a:avLst>
          </a:prstGeom>
          <a:noFill/>
          <a:ln>
            <a:noFill/>
          </a:ln>
        </p:spPr>
      </p:sp>
      <p:sp>
        <p:nvSpPr>
          <p:cNvPr id="1717" name="Google Shape;1717;p30"/>
          <p:cNvSpPr/>
          <p:nvPr>
            <p:ph idx="6" type="pic"/>
          </p:nvPr>
        </p:nvSpPr>
        <p:spPr>
          <a:xfrm>
            <a:off x="3276071" y="3022475"/>
            <a:ext cx="2586900" cy="1864500"/>
          </a:xfrm>
          <a:prstGeom prst="roundRect">
            <a:avLst>
              <a:gd fmla="val 3854" name="adj"/>
            </a:avLst>
          </a:prstGeom>
          <a:noFill/>
          <a:ln>
            <a:noFill/>
          </a:ln>
        </p:spPr>
      </p:sp>
      <p:sp>
        <p:nvSpPr>
          <p:cNvPr id="1718" name="Google Shape;1718;p30"/>
          <p:cNvSpPr txBox="1"/>
          <p:nvPr>
            <p:ph idx="7" type="body"/>
          </p:nvPr>
        </p:nvSpPr>
        <p:spPr>
          <a:xfrm>
            <a:off x="6128397"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19" name="Google Shape;1719;p30"/>
          <p:cNvSpPr txBox="1"/>
          <p:nvPr>
            <p:ph idx="8" type="subTitle"/>
          </p:nvPr>
        </p:nvSpPr>
        <p:spPr>
          <a:xfrm>
            <a:off x="612839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0" name="Google Shape;1720;p30"/>
          <p:cNvSpPr/>
          <p:nvPr>
            <p:ph idx="9" type="pic"/>
          </p:nvPr>
        </p:nvSpPr>
        <p:spPr>
          <a:xfrm>
            <a:off x="6128391" y="3022475"/>
            <a:ext cx="2586900" cy="1864500"/>
          </a:xfrm>
          <a:prstGeom prst="roundRect">
            <a:avLst>
              <a:gd fmla="val 3854" name="adj"/>
            </a:avLst>
          </a:prstGeom>
          <a:noFill/>
          <a:ln>
            <a:noFill/>
          </a:ln>
        </p:spPr>
      </p:sp>
      <p:sp>
        <p:nvSpPr>
          <p:cNvPr id="1721" name="Google Shape;1721;p3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eader">
  <p:cSld name="CUSTOM_1_1">
    <p:spTree>
      <p:nvGrpSpPr>
        <p:cNvPr id="85" name="Shape 85"/>
        <p:cNvGrpSpPr/>
        <p:nvPr/>
      </p:nvGrpSpPr>
      <p:grpSpPr>
        <a:xfrm>
          <a:off x="0" y="0"/>
          <a:ext cx="0" cy="0"/>
          <a:chOff x="0" y="0"/>
          <a:chExt cx="0" cy="0"/>
        </a:xfrm>
      </p:grpSpPr>
      <p:grpSp>
        <p:nvGrpSpPr>
          <p:cNvPr id="86" name="Google Shape;86;p4"/>
          <p:cNvGrpSpPr/>
          <p:nvPr/>
        </p:nvGrpSpPr>
        <p:grpSpPr>
          <a:xfrm>
            <a:off x="-6096" y="-3429"/>
            <a:ext cx="9156192" cy="5150358"/>
            <a:chOff x="0" y="0"/>
            <a:chExt cx="12192000" cy="6858000"/>
          </a:xfrm>
        </p:grpSpPr>
        <p:sp>
          <p:nvSpPr>
            <p:cNvPr id="87" name="Google Shape;87;p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 name="Google Shape;88;p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 name="Google Shape;89;p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 name="Google Shape;90;p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 name="Google Shape;91;p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 name="Google Shape;92;p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 name="Google Shape;93;p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 name="Google Shape;94;p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 name="Google Shape;95;p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 name="Google Shape;96;p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 name="Google Shape;97;p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 name="Google Shape;98;p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 name="Google Shape;99;p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 name="Google Shape;100;p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 name="Google Shape;101;p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 name="Google Shape;102;p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 name="Google Shape;103;p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 name="Google Shape;104;p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 name="Google Shape;105;p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 name="Google Shape;106;p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 name="Google Shape;107;p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 name="Google Shape;108;p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 name="Google Shape;109;p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 name="Google Shape;110;p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 name="Google Shape;111;p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 name="Google Shape;112;p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 name="Google Shape;113;p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 name="Google Shape;114;p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 name="Google Shape;115;p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 name="Google Shape;116;p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 name="Google Shape;117;p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 name="Google Shape;118;p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 name="Google Shape;119;p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 name="Google Shape;120;p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 name="Google Shape;121;p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 name="Google Shape;122;p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 name="Google Shape;123;p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 name="Google Shape;124;p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 name="Google Shape;125;p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 name="Google Shape;126;p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 name="Google Shape;127;p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 name="Google Shape;128;p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 name="Google Shape;129;p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 name="Google Shape;130;p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 name="Google Shape;131;p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 name="Google Shape;132;p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 name="Google Shape;133;p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 name="Google Shape;134;p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 name="Google Shape;135;p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 name="Google Shape;136;p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 name="Google Shape;137;p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 name="Google Shape;138;p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 name="Google Shape;139;p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 name="Google Shape;140;p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 name="Google Shape;141;p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 name="Google Shape;142;p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 name="Google Shape;143;p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 name="Google Shape;144;p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 name="Google Shape;145;p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6" name="Google Shape;146;p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48" name="Google Shape;148;p4"/>
          <p:cNvSpPr txBox="1"/>
          <p:nvPr>
            <p:ph type="title"/>
          </p:nvPr>
        </p:nvSpPr>
        <p:spPr>
          <a:xfrm>
            <a:off x="1579100" y="491225"/>
            <a:ext cx="4966200" cy="7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4"/>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50" name="Google Shape;150;p4"/>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51" name="Google Shape;151;p4"/>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_1_1_2_1_1_1_1_1_1_1_1_1_1_1_1_1_1_1_1_1_1">
    <p:spTree>
      <p:nvGrpSpPr>
        <p:cNvPr id="1722" name="Shape 1722"/>
        <p:cNvGrpSpPr/>
        <p:nvPr/>
      </p:nvGrpSpPr>
      <p:grpSpPr>
        <a:xfrm>
          <a:off x="0" y="0"/>
          <a:ext cx="0" cy="0"/>
          <a:chOff x="0" y="0"/>
          <a:chExt cx="0" cy="0"/>
        </a:xfrm>
      </p:grpSpPr>
      <p:sp>
        <p:nvSpPr>
          <p:cNvPr id="1723" name="Google Shape;1723;p3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24" name="Google Shape;1724;p31"/>
          <p:cNvGrpSpPr/>
          <p:nvPr/>
        </p:nvGrpSpPr>
        <p:grpSpPr>
          <a:xfrm>
            <a:off x="-6096" y="-3429"/>
            <a:ext cx="9156192" cy="5150358"/>
            <a:chOff x="0" y="0"/>
            <a:chExt cx="12192000" cy="6858000"/>
          </a:xfrm>
        </p:grpSpPr>
        <p:sp>
          <p:nvSpPr>
            <p:cNvPr id="1725" name="Google Shape;1725;p3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6" name="Google Shape;1726;p3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7" name="Google Shape;1727;p3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8" name="Google Shape;1728;p3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9" name="Google Shape;1729;p3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0" name="Google Shape;1730;p3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1" name="Google Shape;1731;p3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2" name="Google Shape;1732;p3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3" name="Google Shape;1733;p3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4" name="Google Shape;1734;p3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5" name="Google Shape;1735;p3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6" name="Google Shape;1736;p3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7" name="Google Shape;1737;p3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8" name="Google Shape;1738;p3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9" name="Google Shape;1739;p3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0" name="Google Shape;1740;p3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1" name="Google Shape;1741;p3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2" name="Google Shape;1742;p3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3" name="Google Shape;1743;p3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4" name="Google Shape;1744;p3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5" name="Google Shape;1745;p3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6" name="Google Shape;1746;p3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7" name="Google Shape;1747;p3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8" name="Google Shape;1748;p3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9" name="Google Shape;1749;p3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0" name="Google Shape;1750;p3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1" name="Google Shape;1751;p3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2" name="Google Shape;1752;p3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3" name="Google Shape;1753;p3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4" name="Google Shape;1754;p3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5" name="Google Shape;1755;p3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6" name="Google Shape;1756;p3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7" name="Google Shape;1757;p3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8" name="Google Shape;1758;p3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9" name="Google Shape;1759;p3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0" name="Google Shape;1760;p3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1" name="Google Shape;1761;p3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2" name="Google Shape;1762;p3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3" name="Google Shape;1763;p3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4" name="Google Shape;1764;p3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5" name="Google Shape;1765;p3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6" name="Google Shape;1766;p3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7" name="Google Shape;1767;p3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8" name="Google Shape;1768;p3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9" name="Google Shape;1769;p3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0" name="Google Shape;1770;p3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1" name="Google Shape;1771;p3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2" name="Google Shape;1772;p3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3" name="Google Shape;1773;p3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4" name="Google Shape;1774;p3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5" name="Google Shape;1775;p3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6" name="Google Shape;1776;p3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7" name="Google Shape;1777;p3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8" name="Google Shape;1778;p3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9" name="Google Shape;1779;p3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0" name="Google Shape;1780;p3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1" name="Google Shape;1781;p3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2" name="Google Shape;1782;p3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3" name="Google Shape;1783;p3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84" name="Google Shape;1784;p3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5" name="Google Shape;1785;p31"/>
          <p:cNvSpPr/>
          <p:nvPr>
            <p:ph idx="2" type="pic"/>
          </p:nvPr>
        </p:nvSpPr>
        <p:spPr>
          <a:xfrm>
            <a:off x="436350" y="262350"/>
            <a:ext cx="8271300" cy="4618800"/>
          </a:xfrm>
          <a:prstGeom prst="roundRect">
            <a:avLst>
              <a:gd fmla="val 3854" name="adj"/>
            </a:avLst>
          </a:prstGeom>
          <a:noFill/>
          <a:ln>
            <a:noFill/>
          </a:ln>
        </p:spPr>
      </p:sp>
      <p:sp>
        <p:nvSpPr>
          <p:cNvPr id="1786" name="Google Shape;1786;p3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_1_2_1_1_1_1_1_1_1_1_1_1_1_1_1_1_1_1_1_1_1">
    <p:spTree>
      <p:nvGrpSpPr>
        <p:cNvPr id="1787" name="Shape 1787"/>
        <p:cNvGrpSpPr/>
        <p:nvPr/>
      </p:nvGrpSpPr>
      <p:grpSpPr>
        <a:xfrm>
          <a:off x="0" y="0"/>
          <a:ext cx="0" cy="0"/>
          <a:chOff x="0" y="0"/>
          <a:chExt cx="0" cy="0"/>
        </a:xfrm>
      </p:grpSpPr>
      <p:sp>
        <p:nvSpPr>
          <p:cNvPr id="1788" name="Google Shape;1788;p3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89" name="Google Shape;1789;p32"/>
          <p:cNvGrpSpPr/>
          <p:nvPr/>
        </p:nvGrpSpPr>
        <p:grpSpPr>
          <a:xfrm>
            <a:off x="-6096" y="-3429"/>
            <a:ext cx="9156192" cy="5150358"/>
            <a:chOff x="0" y="0"/>
            <a:chExt cx="12192000" cy="6858000"/>
          </a:xfrm>
        </p:grpSpPr>
        <p:sp>
          <p:nvSpPr>
            <p:cNvPr id="1790" name="Google Shape;1790;p3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1" name="Google Shape;1791;p3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2" name="Google Shape;1792;p3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3" name="Google Shape;1793;p3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4" name="Google Shape;1794;p3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5" name="Google Shape;1795;p3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6" name="Google Shape;1796;p3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7" name="Google Shape;1797;p3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8" name="Google Shape;1798;p3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9" name="Google Shape;1799;p3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0" name="Google Shape;1800;p3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1" name="Google Shape;1801;p3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2" name="Google Shape;1802;p3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3" name="Google Shape;1803;p3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4" name="Google Shape;1804;p3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5" name="Google Shape;1805;p3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6" name="Google Shape;1806;p3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7" name="Google Shape;1807;p3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8" name="Google Shape;1808;p3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9" name="Google Shape;1809;p3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0" name="Google Shape;1810;p3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1" name="Google Shape;1811;p3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2" name="Google Shape;1812;p3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3" name="Google Shape;1813;p3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4" name="Google Shape;1814;p3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5" name="Google Shape;1815;p3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6" name="Google Shape;1816;p3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7" name="Google Shape;1817;p3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8" name="Google Shape;1818;p3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9" name="Google Shape;1819;p3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0" name="Google Shape;1820;p3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1" name="Google Shape;1821;p3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2" name="Google Shape;1822;p3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3" name="Google Shape;1823;p3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4" name="Google Shape;1824;p3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5" name="Google Shape;1825;p3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6" name="Google Shape;1826;p3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7" name="Google Shape;1827;p3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8" name="Google Shape;1828;p3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9" name="Google Shape;1829;p3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0" name="Google Shape;1830;p3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1" name="Google Shape;1831;p3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2" name="Google Shape;1832;p3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3" name="Google Shape;1833;p3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4" name="Google Shape;1834;p3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5" name="Google Shape;1835;p3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6" name="Google Shape;1836;p3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7" name="Google Shape;1837;p3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8" name="Google Shape;1838;p3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9" name="Google Shape;1839;p3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0" name="Google Shape;1840;p3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1" name="Google Shape;1841;p3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2" name="Google Shape;1842;p3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3" name="Google Shape;1843;p3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4" name="Google Shape;1844;p3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5" name="Google Shape;1845;p3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6" name="Google Shape;1846;p3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7" name="Google Shape;1847;p3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8" name="Google Shape;1848;p3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49" name="Google Shape;1849;p3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0" name="Google Shape;1850;p32"/>
          <p:cNvSpPr txBox="1"/>
          <p:nvPr>
            <p:ph type="title"/>
          </p:nvPr>
        </p:nvSpPr>
        <p:spPr>
          <a:xfrm>
            <a:off x="208725" y="344175"/>
            <a:ext cx="8729700" cy="8847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1" name="Google Shape;1851;p32"/>
          <p:cNvSpPr/>
          <p:nvPr>
            <p:ph idx="2" type="pic"/>
          </p:nvPr>
        </p:nvSpPr>
        <p:spPr>
          <a:xfrm>
            <a:off x="208725" y="1344450"/>
            <a:ext cx="2838600" cy="1151100"/>
          </a:xfrm>
          <a:prstGeom prst="roundRect">
            <a:avLst>
              <a:gd fmla="val 3854" name="adj"/>
            </a:avLst>
          </a:prstGeom>
          <a:noFill/>
          <a:ln>
            <a:noFill/>
          </a:ln>
        </p:spPr>
      </p:sp>
      <p:sp>
        <p:nvSpPr>
          <p:cNvPr id="1852" name="Google Shape;1852;p32"/>
          <p:cNvSpPr/>
          <p:nvPr>
            <p:ph idx="3" type="pic"/>
          </p:nvPr>
        </p:nvSpPr>
        <p:spPr>
          <a:xfrm>
            <a:off x="3154251" y="1344450"/>
            <a:ext cx="2838600" cy="1151100"/>
          </a:xfrm>
          <a:prstGeom prst="roundRect">
            <a:avLst>
              <a:gd fmla="val 3854" name="adj"/>
            </a:avLst>
          </a:prstGeom>
          <a:noFill/>
          <a:ln>
            <a:noFill/>
          </a:ln>
        </p:spPr>
      </p:sp>
      <p:sp>
        <p:nvSpPr>
          <p:cNvPr id="1853" name="Google Shape;1853;p32"/>
          <p:cNvSpPr/>
          <p:nvPr>
            <p:ph idx="4" type="pic"/>
          </p:nvPr>
        </p:nvSpPr>
        <p:spPr>
          <a:xfrm>
            <a:off x="6099777" y="1344450"/>
            <a:ext cx="2838600" cy="1151100"/>
          </a:xfrm>
          <a:prstGeom prst="roundRect">
            <a:avLst>
              <a:gd fmla="val 3854" name="adj"/>
            </a:avLst>
          </a:prstGeom>
          <a:noFill/>
          <a:ln>
            <a:noFill/>
          </a:ln>
        </p:spPr>
      </p:sp>
      <p:sp>
        <p:nvSpPr>
          <p:cNvPr id="1854" name="Google Shape;1854;p32"/>
          <p:cNvSpPr/>
          <p:nvPr>
            <p:ph idx="5" type="pic"/>
          </p:nvPr>
        </p:nvSpPr>
        <p:spPr>
          <a:xfrm>
            <a:off x="208725" y="2611125"/>
            <a:ext cx="2838600" cy="1151100"/>
          </a:xfrm>
          <a:prstGeom prst="roundRect">
            <a:avLst>
              <a:gd fmla="val 3854" name="adj"/>
            </a:avLst>
          </a:prstGeom>
          <a:noFill/>
          <a:ln>
            <a:noFill/>
          </a:ln>
        </p:spPr>
      </p:sp>
      <p:sp>
        <p:nvSpPr>
          <p:cNvPr id="1855" name="Google Shape;1855;p32"/>
          <p:cNvSpPr/>
          <p:nvPr>
            <p:ph idx="6" type="pic"/>
          </p:nvPr>
        </p:nvSpPr>
        <p:spPr>
          <a:xfrm>
            <a:off x="3154251" y="2611125"/>
            <a:ext cx="2838600" cy="1151100"/>
          </a:xfrm>
          <a:prstGeom prst="roundRect">
            <a:avLst>
              <a:gd fmla="val 3854" name="adj"/>
            </a:avLst>
          </a:prstGeom>
          <a:noFill/>
          <a:ln>
            <a:noFill/>
          </a:ln>
        </p:spPr>
      </p:sp>
      <p:sp>
        <p:nvSpPr>
          <p:cNvPr id="1856" name="Google Shape;1856;p32"/>
          <p:cNvSpPr/>
          <p:nvPr>
            <p:ph idx="7" type="pic"/>
          </p:nvPr>
        </p:nvSpPr>
        <p:spPr>
          <a:xfrm>
            <a:off x="6099777" y="2611125"/>
            <a:ext cx="2838600" cy="1151100"/>
          </a:xfrm>
          <a:prstGeom prst="roundRect">
            <a:avLst>
              <a:gd fmla="val 3854" name="adj"/>
            </a:avLst>
          </a:prstGeom>
          <a:noFill/>
          <a:ln>
            <a:noFill/>
          </a:ln>
        </p:spPr>
      </p:sp>
      <p:sp>
        <p:nvSpPr>
          <p:cNvPr id="1857" name="Google Shape;1857;p32"/>
          <p:cNvSpPr/>
          <p:nvPr>
            <p:ph idx="8" type="pic"/>
          </p:nvPr>
        </p:nvSpPr>
        <p:spPr>
          <a:xfrm>
            <a:off x="208725" y="3877800"/>
            <a:ext cx="2838600" cy="1151100"/>
          </a:xfrm>
          <a:prstGeom prst="roundRect">
            <a:avLst>
              <a:gd fmla="val 3854" name="adj"/>
            </a:avLst>
          </a:prstGeom>
          <a:noFill/>
          <a:ln>
            <a:noFill/>
          </a:ln>
        </p:spPr>
      </p:sp>
      <p:sp>
        <p:nvSpPr>
          <p:cNvPr id="1858" name="Google Shape;1858;p32"/>
          <p:cNvSpPr/>
          <p:nvPr>
            <p:ph idx="9" type="pic"/>
          </p:nvPr>
        </p:nvSpPr>
        <p:spPr>
          <a:xfrm>
            <a:off x="3154251" y="3877800"/>
            <a:ext cx="2838600" cy="1151100"/>
          </a:xfrm>
          <a:prstGeom prst="roundRect">
            <a:avLst>
              <a:gd fmla="val 3854" name="adj"/>
            </a:avLst>
          </a:prstGeom>
          <a:noFill/>
          <a:ln>
            <a:noFill/>
          </a:ln>
        </p:spPr>
      </p:sp>
      <p:sp>
        <p:nvSpPr>
          <p:cNvPr id="1859" name="Google Shape;1859;p32"/>
          <p:cNvSpPr/>
          <p:nvPr>
            <p:ph idx="13" type="pic"/>
          </p:nvPr>
        </p:nvSpPr>
        <p:spPr>
          <a:xfrm>
            <a:off x="6099777" y="3877800"/>
            <a:ext cx="2838600" cy="1151100"/>
          </a:xfrm>
          <a:prstGeom prst="roundRect">
            <a:avLst>
              <a:gd fmla="val 3854" name="adj"/>
            </a:avLst>
          </a:prstGeom>
          <a:noFill/>
          <a:ln>
            <a:noFill/>
          </a:ln>
        </p:spPr>
      </p:sp>
      <p:sp>
        <p:nvSpPr>
          <p:cNvPr id="1860" name="Google Shape;1860;p3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er">
  <p:cSld name="CUSTOM_1_1_1_1">
    <p:spTree>
      <p:nvGrpSpPr>
        <p:cNvPr id="152" name="Shape 152"/>
        <p:cNvGrpSpPr/>
        <p:nvPr/>
      </p:nvGrpSpPr>
      <p:grpSpPr>
        <a:xfrm>
          <a:off x="0" y="0"/>
          <a:ext cx="0" cy="0"/>
          <a:chOff x="0" y="0"/>
          <a:chExt cx="0" cy="0"/>
        </a:xfrm>
      </p:grpSpPr>
      <p:grpSp>
        <p:nvGrpSpPr>
          <p:cNvPr id="153" name="Google Shape;153;p5"/>
          <p:cNvGrpSpPr/>
          <p:nvPr/>
        </p:nvGrpSpPr>
        <p:grpSpPr>
          <a:xfrm>
            <a:off x="-6096" y="-3429"/>
            <a:ext cx="9156192" cy="5150358"/>
            <a:chOff x="0" y="0"/>
            <a:chExt cx="12192000" cy="6858000"/>
          </a:xfrm>
        </p:grpSpPr>
        <p:sp>
          <p:nvSpPr>
            <p:cNvPr id="154" name="Google Shape;154;p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 name="Google Shape;155;p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 name="Google Shape;156;p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 name="Google Shape;157;p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 name="Google Shape;158;p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 name="Google Shape;159;p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 name="Google Shape;160;p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 name="Google Shape;161;p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 name="Google Shape;162;p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 name="Google Shape;163;p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 name="Google Shape;164;p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 name="Google Shape;165;p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 name="Google Shape;166;p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 name="Google Shape;167;p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 name="Google Shape;168;p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 name="Google Shape;169;p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 name="Google Shape;170;p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 name="Google Shape;171;p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 name="Google Shape;172;p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 name="Google Shape;173;p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 name="Google Shape;174;p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 name="Google Shape;175;p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 name="Google Shape;176;p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 name="Google Shape;177;p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 name="Google Shape;178;p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 name="Google Shape;179;p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 name="Google Shape;180;p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 name="Google Shape;181;p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 name="Google Shape;182;p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 name="Google Shape;183;p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 name="Google Shape;184;p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 name="Google Shape;185;p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 name="Google Shape;186;p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 name="Google Shape;187;p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 name="Google Shape;188;p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 name="Google Shape;189;p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0" name="Google Shape;190;p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 name="Google Shape;191;p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 name="Google Shape;192;p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 name="Google Shape;193;p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4" name="Google Shape;194;p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5" name="Google Shape;195;p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6" name="Google Shape;196;p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7" name="Google Shape;197;p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8" name="Google Shape;198;p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 name="Google Shape;199;p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 name="Google Shape;200;p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 name="Google Shape;201;p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 name="Google Shape;202;p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3" name="Google Shape;203;p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 name="Google Shape;204;p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 name="Google Shape;205;p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 name="Google Shape;206;p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 name="Google Shape;207;p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 name="Google Shape;208;p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 name="Google Shape;209;p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 name="Google Shape;210;p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 name="Google Shape;211;p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 name="Google Shape;212;p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13" name="Google Shape;213;p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15" name="Google Shape;215;p5"/>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16" name="Google Shape;216;p5"/>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17" name="Google Shape;217;p5"/>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18" name="Google Shape;218;p5"/>
          <p:cNvSpPr txBox="1"/>
          <p:nvPr>
            <p:ph idx="4" type="subTitle"/>
          </p:nvPr>
        </p:nvSpPr>
        <p:spPr>
          <a:xfrm>
            <a:off x="516425" y="2548200"/>
            <a:ext cx="37362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5"/>
          <p:cNvSpPr txBox="1"/>
          <p:nvPr>
            <p:ph idx="5" type="subTitle"/>
          </p:nvPr>
        </p:nvSpPr>
        <p:spPr>
          <a:xfrm>
            <a:off x="5128850" y="2548200"/>
            <a:ext cx="36795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5"/>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_1_1_1_1">
    <p:spTree>
      <p:nvGrpSpPr>
        <p:cNvPr id="221" name="Shape 221"/>
        <p:cNvGrpSpPr/>
        <p:nvPr/>
      </p:nvGrpSpPr>
      <p:grpSpPr>
        <a:xfrm>
          <a:off x="0" y="0"/>
          <a:ext cx="0" cy="0"/>
          <a:chOff x="0" y="0"/>
          <a:chExt cx="0" cy="0"/>
        </a:xfrm>
      </p:grpSpPr>
      <p:grpSp>
        <p:nvGrpSpPr>
          <p:cNvPr id="222" name="Google Shape;222;p6"/>
          <p:cNvGrpSpPr/>
          <p:nvPr/>
        </p:nvGrpSpPr>
        <p:grpSpPr>
          <a:xfrm>
            <a:off x="-6096" y="-3429"/>
            <a:ext cx="9156192" cy="5150358"/>
            <a:chOff x="0" y="0"/>
            <a:chExt cx="12192000" cy="6858000"/>
          </a:xfrm>
        </p:grpSpPr>
        <p:sp>
          <p:nvSpPr>
            <p:cNvPr id="223" name="Google Shape;223;p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 name="Google Shape;224;p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 name="Google Shape;225;p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 name="Google Shape;226;p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 name="Google Shape;227;p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8" name="Google Shape;228;p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9" name="Google Shape;229;p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0" name="Google Shape;230;p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1" name="Google Shape;231;p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2" name="Google Shape;232;p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3" name="Google Shape;233;p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4" name="Google Shape;234;p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5" name="Google Shape;235;p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6" name="Google Shape;236;p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7" name="Google Shape;237;p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8" name="Google Shape;238;p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9" name="Google Shape;239;p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0" name="Google Shape;240;p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1" name="Google Shape;241;p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2" name="Google Shape;242;p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3" name="Google Shape;243;p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4" name="Google Shape;244;p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5" name="Google Shape;245;p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6" name="Google Shape;246;p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7" name="Google Shape;247;p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8" name="Google Shape;248;p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9" name="Google Shape;249;p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0" name="Google Shape;250;p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1" name="Google Shape;251;p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2" name="Google Shape;252;p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3" name="Google Shape;253;p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4" name="Google Shape;254;p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5" name="Google Shape;255;p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6" name="Google Shape;256;p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7" name="Google Shape;257;p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8" name="Google Shape;258;p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9" name="Google Shape;259;p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0" name="Google Shape;260;p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1" name="Google Shape;261;p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2" name="Google Shape;262;p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3" name="Google Shape;263;p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4" name="Google Shape;264;p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5" name="Google Shape;265;p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6" name="Google Shape;266;p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7" name="Google Shape;267;p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8" name="Google Shape;268;p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9" name="Google Shape;269;p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0" name="Google Shape;270;p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1" name="Google Shape;271;p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2" name="Google Shape;272;p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3" name="Google Shape;273;p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4" name="Google Shape;274;p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5" name="Google Shape;275;p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6" name="Google Shape;276;p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7" name="Google Shape;277;p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8" name="Google Shape;278;p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9" name="Google Shape;279;p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0" name="Google Shape;280;p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1" name="Google Shape;281;p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82" name="Google Shape;282;p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84" name="Google Shape;284;p6"/>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85" name="Google Shape;285;p6"/>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86" name="Google Shape;286;p6"/>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87" name="Google Shape;287;p6"/>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oxes with header">
  <p:cSld name="CUSTOM_1_1_1_1_1_1">
    <p:spTree>
      <p:nvGrpSpPr>
        <p:cNvPr id="288" name="Shape 288"/>
        <p:cNvGrpSpPr/>
        <p:nvPr/>
      </p:nvGrpSpPr>
      <p:grpSpPr>
        <a:xfrm>
          <a:off x="0" y="0"/>
          <a:ext cx="0" cy="0"/>
          <a:chOff x="0" y="0"/>
          <a:chExt cx="0" cy="0"/>
        </a:xfrm>
      </p:grpSpPr>
      <p:grpSp>
        <p:nvGrpSpPr>
          <p:cNvPr id="289" name="Google Shape;289;p7"/>
          <p:cNvGrpSpPr/>
          <p:nvPr/>
        </p:nvGrpSpPr>
        <p:grpSpPr>
          <a:xfrm>
            <a:off x="-6096" y="-3429"/>
            <a:ext cx="9156192" cy="5150358"/>
            <a:chOff x="0" y="0"/>
            <a:chExt cx="12192000" cy="6858000"/>
          </a:xfrm>
        </p:grpSpPr>
        <p:sp>
          <p:nvSpPr>
            <p:cNvPr id="290" name="Google Shape;290;p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1" name="Google Shape;291;p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2" name="Google Shape;292;p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3" name="Google Shape;293;p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4" name="Google Shape;294;p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5" name="Google Shape;295;p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6" name="Google Shape;296;p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7" name="Google Shape;297;p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8" name="Google Shape;298;p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9" name="Google Shape;299;p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0" name="Google Shape;300;p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1" name="Google Shape;301;p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2" name="Google Shape;302;p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3" name="Google Shape;303;p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4" name="Google Shape;304;p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5" name="Google Shape;305;p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6" name="Google Shape;306;p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7" name="Google Shape;307;p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8" name="Google Shape;308;p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9" name="Google Shape;309;p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0" name="Google Shape;310;p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1" name="Google Shape;311;p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2" name="Google Shape;312;p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3" name="Google Shape;313;p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4" name="Google Shape;314;p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5" name="Google Shape;315;p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6" name="Google Shape;316;p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7" name="Google Shape;317;p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8" name="Google Shape;318;p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9" name="Google Shape;319;p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0" name="Google Shape;320;p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1" name="Google Shape;321;p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2" name="Google Shape;322;p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3" name="Google Shape;323;p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4" name="Google Shape;324;p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5" name="Google Shape;325;p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6" name="Google Shape;326;p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7" name="Google Shape;327;p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8" name="Google Shape;328;p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9" name="Google Shape;329;p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0" name="Google Shape;330;p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1" name="Google Shape;331;p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2" name="Google Shape;332;p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3" name="Google Shape;333;p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4" name="Google Shape;334;p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5" name="Google Shape;335;p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6" name="Google Shape;336;p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7" name="Google Shape;337;p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8" name="Google Shape;338;p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9" name="Google Shape;339;p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0" name="Google Shape;340;p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1" name="Google Shape;341;p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2" name="Google Shape;342;p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3" name="Google Shape;343;p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4" name="Google Shape;344;p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5" name="Google Shape;345;p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6" name="Google Shape;346;p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7" name="Google Shape;347;p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8" name="Google Shape;348;p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49" name="Google Shape;349;p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51" name="Google Shape;351;p7"/>
          <p:cNvSpPr txBox="1"/>
          <p:nvPr>
            <p:ph type="title"/>
          </p:nvPr>
        </p:nvSpPr>
        <p:spPr>
          <a:xfrm>
            <a:off x="209775" y="468575"/>
            <a:ext cx="5016000" cy="1385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2" name="Google Shape;352;p7"/>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53" name="Google Shape;353;p7"/>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54" name="Google Shape;354;p7"/>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es with header">
  <p:cSld name="CUSTOM_1_1_1_1_1_1_1_1">
    <p:spTree>
      <p:nvGrpSpPr>
        <p:cNvPr id="355" name="Shape 355"/>
        <p:cNvGrpSpPr/>
        <p:nvPr/>
      </p:nvGrpSpPr>
      <p:grpSpPr>
        <a:xfrm>
          <a:off x="0" y="0"/>
          <a:ext cx="0" cy="0"/>
          <a:chOff x="0" y="0"/>
          <a:chExt cx="0" cy="0"/>
        </a:xfrm>
      </p:grpSpPr>
      <p:grpSp>
        <p:nvGrpSpPr>
          <p:cNvPr id="356" name="Google Shape;356;p8"/>
          <p:cNvGrpSpPr/>
          <p:nvPr/>
        </p:nvGrpSpPr>
        <p:grpSpPr>
          <a:xfrm>
            <a:off x="-6096" y="-3429"/>
            <a:ext cx="9156192" cy="5150358"/>
            <a:chOff x="0" y="0"/>
            <a:chExt cx="12192000" cy="6858000"/>
          </a:xfrm>
        </p:grpSpPr>
        <p:sp>
          <p:nvSpPr>
            <p:cNvPr id="357" name="Google Shape;357;p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8" name="Google Shape;358;p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9" name="Google Shape;359;p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0" name="Google Shape;360;p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1" name="Google Shape;361;p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2" name="Google Shape;362;p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3" name="Google Shape;363;p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4" name="Google Shape;364;p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5" name="Google Shape;365;p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6" name="Google Shape;366;p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7" name="Google Shape;367;p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8" name="Google Shape;368;p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9" name="Google Shape;369;p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0" name="Google Shape;370;p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1" name="Google Shape;371;p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2" name="Google Shape;372;p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3" name="Google Shape;373;p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4" name="Google Shape;374;p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5" name="Google Shape;375;p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6" name="Google Shape;376;p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7" name="Google Shape;377;p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8" name="Google Shape;378;p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9" name="Google Shape;379;p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0" name="Google Shape;380;p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1" name="Google Shape;381;p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2" name="Google Shape;382;p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3" name="Google Shape;383;p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4" name="Google Shape;384;p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5" name="Google Shape;385;p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6" name="Google Shape;386;p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7" name="Google Shape;387;p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8" name="Google Shape;388;p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9" name="Google Shape;389;p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0" name="Google Shape;390;p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1" name="Google Shape;391;p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2" name="Google Shape;392;p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3" name="Google Shape;393;p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4" name="Google Shape;394;p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5" name="Google Shape;395;p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6" name="Google Shape;396;p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7" name="Google Shape;397;p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8" name="Google Shape;398;p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9" name="Google Shape;399;p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0" name="Google Shape;400;p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1" name="Google Shape;401;p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2" name="Google Shape;402;p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3" name="Google Shape;403;p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4" name="Google Shape;404;p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5" name="Google Shape;405;p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6" name="Google Shape;406;p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7" name="Google Shape;407;p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8" name="Google Shape;408;p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9" name="Google Shape;409;p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0" name="Google Shape;410;p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1" name="Google Shape;411;p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2" name="Google Shape;412;p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3" name="Google Shape;413;p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4" name="Google Shape;414;p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5" name="Google Shape;415;p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16" name="Google Shape;416;p8"/>
          <p:cNvSpPr txBox="1"/>
          <p:nvPr>
            <p:ph type="title"/>
          </p:nvPr>
        </p:nvSpPr>
        <p:spPr>
          <a:xfrm>
            <a:off x="209775" y="468575"/>
            <a:ext cx="5016000" cy="633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7" name="Google Shape;417;p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18" name="Google Shape;418;p8"/>
          <p:cNvSpPr txBox="1"/>
          <p:nvPr/>
        </p:nvSpPr>
        <p:spPr>
          <a:xfrm>
            <a:off x="0" y="-39600"/>
            <a:ext cx="26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Lexend"/>
                <a:ea typeface="Lexend"/>
                <a:cs typeface="Lexend"/>
                <a:sym typeface="Lexend"/>
              </a:rPr>
              <a:t>▶ </a:t>
            </a:r>
            <a:endParaRPr b="1" sz="800">
              <a:solidFill>
                <a:schemeClr val="lt1"/>
              </a:solidFill>
              <a:latin typeface="Lexend"/>
              <a:ea typeface="Lexend"/>
              <a:cs typeface="Lexend"/>
              <a:sym typeface="Lexend"/>
            </a:endParaRPr>
          </a:p>
        </p:txBody>
      </p:sp>
      <p:sp>
        <p:nvSpPr>
          <p:cNvPr id="419" name="Google Shape;419;p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8"/>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21" name="Google Shape;421;p8"/>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22" name="Google Shape;422;p8"/>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423" name="Google Shape;423;p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1_1_1_1_1_1_1_1_1_1">
    <p:spTree>
      <p:nvGrpSpPr>
        <p:cNvPr id="424" name="Shape 424"/>
        <p:cNvGrpSpPr/>
        <p:nvPr/>
      </p:nvGrpSpPr>
      <p:grpSpPr>
        <a:xfrm>
          <a:off x="0" y="0"/>
          <a:ext cx="0" cy="0"/>
          <a:chOff x="0" y="0"/>
          <a:chExt cx="0" cy="0"/>
        </a:xfrm>
      </p:grpSpPr>
      <p:grpSp>
        <p:nvGrpSpPr>
          <p:cNvPr id="425" name="Google Shape;425;p9"/>
          <p:cNvGrpSpPr/>
          <p:nvPr/>
        </p:nvGrpSpPr>
        <p:grpSpPr>
          <a:xfrm>
            <a:off x="-6096" y="-3429"/>
            <a:ext cx="9156192" cy="5150358"/>
            <a:chOff x="0" y="0"/>
            <a:chExt cx="12192000" cy="6858000"/>
          </a:xfrm>
        </p:grpSpPr>
        <p:sp>
          <p:nvSpPr>
            <p:cNvPr id="426" name="Google Shape;426;p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7" name="Google Shape;427;p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8" name="Google Shape;428;p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9" name="Google Shape;429;p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0" name="Google Shape;430;p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1" name="Google Shape;431;p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2" name="Google Shape;432;p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3" name="Google Shape;433;p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4" name="Google Shape;434;p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5" name="Google Shape;435;p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6" name="Google Shape;436;p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7" name="Google Shape;437;p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8" name="Google Shape;438;p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9" name="Google Shape;439;p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0" name="Google Shape;440;p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1" name="Google Shape;441;p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2" name="Google Shape;442;p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3" name="Google Shape;443;p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4" name="Google Shape;444;p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5" name="Google Shape;445;p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6" name="Google Shape;446;p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7" name="Google Shape;447;p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8" name="Google Shape;448;p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9" name="Google Shape;449;p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0" name="Google Shape;450;p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1" name="Google Shape;451;p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2" name="Google Shape;452;p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3" name="Google Shape;453;p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4" name="Google Shape;454;p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5" name="Google Shape;455;p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6" name="Google Shape;456;p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7" name="Google Shape;457;p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8" name="Google Shape;458;p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9" name="Google Shape;459;p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0" name="Google Shape;460;p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1" name="Google Shape;461;p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2" name="Google Shape;462;p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3" name="Google Shape;463;p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4" name="Google Shape;464;p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5" name="Google Shape;465;p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6" name="Google Shape;466;p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7" name="Google Shape;467;p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8" name="Google Shape;468;p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9" name="Google Shape;469;p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0" name="Google Shape;470;p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1" name="Google Shape;471;p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2" name="Google Shape;472;p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3" name="Google Shape;473;p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4" name="Google Shape;474;p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5" name="Google Shape;475;p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6" name="Google Shape;476;p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7" name="Google Shape;477;p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8" name="Google Shape;478;p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9" name="Google Shape;479;p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0" name="Google Shape;480;p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1" name="Google Shape;481;p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2" name="Google Shape;482;p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3" name="Google Shape;483;p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4" name="Google Shape;484;p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85" name="Google Shape;485;p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86" name="Google Shape;486;p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9"/>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8" name="Google Shape;488;p9"/>
          <p:cNvSpPr txBox="1"/>
          <p:nvPr>
            <p:ph idx="1" type="subTitle"/>
          </p:nvPr>
        </p:nvSpPr>
        <p:spPr>
          <a:xfrm>
            <a:off x="5767125" y="425525"/>
            <a:ext cx="3238500" cy="3520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9" name="Google Shape;489;p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_1_1_1_1_1_1_1_1_1">
    <p:spTree>
      <p:nvGrpSpPr>
        <p:cNvPr id="490" name="Shape 490"/>
        <p:cNvGrpSpPr/>
        <p:nvPr/>
      </p:nvGrpSpPr>
      <p:grpSpPr>
        <a:xfrm>
          <a:off x="0" y="0"/>
          <a:ext cx="0" cy="0"/>
          <a:chOff x="0" y="0"/>
          <a:chExt cx="0" cy="0"/>
        </a:xfrm>
      </p:grpSpPr>
      <p:grpSp>
        <p:nvGrpSpPr>
          <p:cNvPr id="491" name="Google Shape;491;p10"/>
          <p:cNvGrpSpPr/>
          <p:nvPr/>
        </p:nvGrpSpPr>
        <p:grpSpPr>
          <a:xfrm>
            <a:off x="-6096" y="-3429"/>
            <a:ext cx="9156192" cy="5150358"/>
            <a:chOff x="0" y="0"/>
            <a:chExt cx="12192000" cy="6858000"/>
          </a:xfrm>
        </p:grpSpPr>
        <p:sp>
          <p:nvSpPr>
            <p:cNvPr id="492" name="Google Shape;492;p1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3" name="Google Shape;493;p1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4" name="Google Shape;494;p1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5" name="Google Shape;495;p1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6" name="Google Shape;496;p1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7" name="Google Shape;497;p1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8" name="Google Shape;498;p1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9" name="Google Shape;499;p1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0" name="Google Shape;500;p1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1" name="Google Shape;501;p1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2" name="Google Shape;502;p1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3" name="Google Shape;503;p1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4" name="Google Shape;504;p1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5" name="Google Shape;505;p1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6" name="Google Shape;506;p1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7" name="Google Shape;507;p1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8" name="Google Shape;508;p1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9" name="Google Shape;509;p1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0" name="Google Shape;510;p1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1" name="Google Shape;511;p1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2" name="Google Shape;512;p1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3" name="Google Shape;513;p1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4" name="Google Shape;514;p1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5" name="Google Shape;515;p1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6" name="Google Shape;516;p1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7" name="Google Shape;517;p1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8" name="Google Shape;518;p1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9" name="Google Shape;519;p1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0" name="Google Shape;520;p1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1" name="Google Shape;521;p1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2" name="Google Shape;522;p1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3" name="Google Shape;523;p1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4" name="Google Shape;524;p1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5" name="Google Shape;525;p1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6" name="Google Shape;526;p1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7" name="Google Shape;527;p1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8" name="Google Shape;528;p1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9" name="Google Shape;529;p1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0" name="Google Shape;530;p1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1" name="Google Shape;531;p1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2" name="Google Shape;532;p1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3" name="Google Shape;533;p1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4" name="Google Shape;534;p1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5" name="Google Shape;535;p1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6" name="Google Shape;536;p1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7" name="Google Shape;537;p1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8" name="Google Shape;538;p1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9" name="Google Shape;539;p1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0" name="Google Shape;540;p1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1" name="Google Shape;541;p1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2" name="Google Shape;542;p1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3" name="Google Shape;543;p1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4" name="Google Shape;544;p1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5" name="Google Shape;545;p1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6" name="Google Shape;546;p1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7" name="Google Shape;547;p1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8" name="Google Shape;548;p1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9" name="Google Shape;549;p1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0" name="Google Shape;550;p1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51" name="Google Shape;551;p1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52" name="Google Shape;552;p1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10"/>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4" name="Google Shape;554;p1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57925"/>
            <a:ext cx="6411000" cy="572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1239450" y="2823325"/>
            <a:ext cx="3145800" cy="20820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6.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4.gif"/><Relationship Id="rId5" Type="http://schemas.openxmlformats.org/officeDocument/2006/relationships/image" Target="../media/image29.gif"/><Relationship Id="rId6"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hyperlink" Target="https://www.kaggle.com/datasets/tawsifurrahman/covid19-radiography-database" TargetMode="External"/><Relationship Id="rId5" Type="http://schemas.openxmlformats.org/officeDocument/2006/relationships/hyperlink" Target="https://www.kaggle.com/datasets/andrewmvd/medical-mnist" TargetMode="External"/><Relationship Id="rId6" Type="http://schemas.openxmlformats.org/officeDocument/2006/relationships/hyperlink" Target="https://arxiv.org/abs/1512.0338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gif"/><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33"/>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12/5/2024</a:t>
            </a:r>
            <a:endParaRPr/>
          </a:p>
        </p:txBody>
      </p:sp>
      <p:sp>
        <p:nvSpPr>
          <p:cNvPr id="1866" name="Google Shape;1866;p33"/>
          <p:cNvSpPr txBox="1"/>
          <p:nvPr>
            <p:ph idx="2" type="subTitle"/>
          </p:nvPr>
        </p:nvSpPr>
        <p:spPr>
          <a:xfrm>
            <a:off x="5767125" y="425525"/>
            <a:ext cx="3238500" cy="738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t>Group 24</a:t>
            </a:r>
            <a:endParaRPr sz="1400"/>
          </a:p>
          <a:p>
            <a:pPr indent="0" lvl="0" marL="0" rtl="0" algn="l">
              <a:lnSpc>
                <a:spcPct val="100000"/>
              </a:lnSpc>
              <a:spcBef>
                <a:spcPts val="0"/>
              </a:spcBef>
              <a:spcAft>
                <a:spcPts val="0"/>
              </a:spcAft>
              <a:buClr>
                <a:schemeClr val="dk1"/>
              </a:buClr>
              <a:buSzPts val="1100"/>
              <a:buFont typeface="Arial"/>
              <a:buNone/>
            </a:pPr>
            <a:r>
              <a:rPr lang="en" sz="1400"/>
              <a:t>Tanuj Dave</a:t>
            </a:r>
            <a:endParaRPr sz="1400"/>
          </a:p>
          <a:p>
            <a:pPr indent="0" lvl="0" marL="0" rtl="0" algn="l">
              <a:lnSpc>
                <a:spcPct val="100000"/>
              </a:lnSpc>
              <a:spcBef>
                <a:spcPts val="0"/>
              </a:spcBef>
              <a:spcAft>
                <a:spcPts val="0"/>
              </a:spcAft>
              <a:buClr>
                <a:schemeClr val="dk1"/>
              </a:buClr>
              <a:buSzPts val="1100"/>
              <a:buFont typeface="Arial"/>
              <a:buNone/>
            </a:pPr>
            <a:r>
              <a:rPr lang="en" sz="1400"/>
              <a:t>Snigdha Ghosh</a:t>
            </a:r>
            <a:endParaRPr sz="1400"/>
          </a:p>
          <a:p>
            <a:pPr indent="0" lvl="0" marL="0" rtl="0" algn="l">
              <a:lnSpc>
                <a:spcPct val="100000"/>
              </a:lnSpc>
              <a:spcBef>
                <a:spcPts val="0"/>
              </a:spcBef>
              <a:spcAft>
                <a:spcPts val="0"/>
              </a:spcAft>
              <a:buClr>
                <a:schemeClr val="dk1"/>
              </a:buClr>
              <a:buSzPts val="1100"/>
              <a:buFont typeface="Arial"/>
              <a:buNone/>
            </a:pPr>
            <a:r>
              <a:rPr lang="en" sz="1400"/>
              <a:t>Aryan Chauhan</a:t>
            </a:r>
            <a:endParaRPr sz="1400"/>
          </a:p>
        </p:txBody>
      </p:sp>
      <p:sp>
        <p:nvSpPr>
          <p:cNvPr id="1867" name="Google Shape;1867;p33"/>
          <p:cNvSpPr txBox="1"/>
          <p:nvPr>
            <p:ph type="title"/>
          </p:nvPr>
        </p:nvSpPr>
        <p:spPr>
          <a:xfrm>
            <a:off x="208725" y="344175"/>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Medical Image Diagnostics</a:t>
            </a:r>
            <a:endParaRPr/>
          </a:p>
        </p:txBody>
      </p:sp>
      <p:grpSp>
        <p:nvGrpSpPr>
          <p:cNvPr id="1868" name="Google Shape;1868;p33"/>
          <p:cNvGrpSpPr/>
          <p:nvPr/>
        </p:nvGrpSpPr>
        <p:grpSpPr>
          <a:xfrm>
            <a:off x="2057355" y="2769571"/>
            <a:ext cx="5290206" cy="2181680"/>
            <a:chOff x="2267909" y="2831175"/>
            <a:chExt cx="4608193" cy="1982804"/>
          </a:xfrm>
        </p:grpSpPr>
        <p:grpSp>
          <p:nvGrpSpPr>
            <p:cNvPr id="1869" name="Google Shape;1869;p33"/>
            <p:cNvGrpSpPr/>
            <p:nvPr/>
          </p:nvGrpSpPr>
          <p:grpSpPr>
            <a:xfrm>
              <a:off x="2267909" y="3080044"/>
              <a:ext cx="4608193" cy="1733935"/>
              <a:chOff x="5485193" y="340487"/>
              <a:chExt cx="3462464" cy="1302829"/>
            </a:xfrm>
          </p:grpSpPr>
          <p:sp>
            <p:nvSpPr>
              <p:cNvPr id="1870" name="Google Shape;1870;p33"/>
              <p:cNvSpPr/>
              <p:nvPr/>
            </p:nvSpPr>
            <p:spPr>
              <a:xfrm>
                <a:off x="5485193" y="340487"/>
                <a:ext cx="3462464" cy="1296479"/>
              </a:xfrm>
              <a:custGeom>
                <a:rect b="b" l="l" r="r" t="t"/>
                <a:pathLst>
                  <a:path extrusionOk="0" h="1296479" w="3462464">
                    <a:moveTo>
                      <a:pt x="0" y="0"/>
                    </a:moveTo>
                    <a:lnTo>
                      <a:pt x="3462464" y="0"/>
                    </a:lnTo>
                    <a:lnTo>
                      <a:pt x="3462464" y="1296480"/>
                    </a:lnTo>
                    <a:lnTo>
                      <a:pt x="0" y="1296480"/>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1" name="Google Shape;1871;p33"/>
              <p:cNvSpPr/>
              <p:nvPr/>
            </p:nvSpPr>
            <p:spPr>
              <a:xfrm>
                <a:off x="784021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2" name="Google Shape;1872;p33"/>
              <p:cNvSpPr/>
              <p:nvPr/>
            </p:nvSpPr>
            <p:spPr>
              <a:xfrm>
                <a:off x="802481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3" name="Google Shape;1873;p33"/>
              <p:cNvSpPr/>
              <p:nvPr/>
            </p:nvSpPr>
            <p:spPr>
              <a:xfrm>
                <a:off x="820934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4" name="Google Shape;1874;p33"/>
              <p:cNvSpPr/>
              <p:nvPr/>
            </p:nvSpPr>
            <p:spPr>
              <a:xfrm>
                <a:off x="839393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5" name="Google Shape;1875;p33"/>
              <p:cNvSpPr/>
              <p:nvPr/>
            </p:nvSpPr>
            <p:spPr>
              <a:xfrm>
                <a:off x="857853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6" name="Google Shape;1876;p33"/>
              <p:cNvSpPr/>
              <p:nvPr/>
            </p:nvSpPr>
            <p:spPr>
              <a:xfrm>
                <a:off x="876306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7" name="Google Shape;1877;p33"/>
              <p:cNvSpPr/>
              <p:nvPr/>
            </p:nvSpPr>
            <p:spPr>
              <a:xfrm>
                <a:off x="675500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8" name="Google Shape;1878;p33"/>
              <p:cNvSpPr/>
              <p:nvPr/>
            </p:nvSpPr>
            <p:spPr>
              <a:xfrm>
                <a:off x="69395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9" name="Google Shape;1879;p33"/>
              <p:cNvSpPr/>
              <p:nvPr/>
            </p:nvSpPr>
            <p:spPr>
              <a:xfrm>
                <a:off x="712412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0" name="Google Shape;1880;p33"/>
              <p:cNvSpPr/>
              <p:nvPr/>
            </p:nvSpPr>
            <p:spPr>
              <a:xfrm>
                <a:off x="730872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1" name="Google Shape;1881;p33"/>
              <p:cNvSpPr/>
              <p:nvPr/>
            </p:nvSpPr>
            <p:spPr>
              <a:xfrm>
                <a:off x="749331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2" name="Google Shape;1882;p33"/>
              <p:cNvSpPr/>
              <p:nvPr/>
            </p:nvSpPr>
            <p:spPr>
              <a:xfrm>
                <a:off x="7677911"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3" name="Google Shape;1883;p33"/>
              <p:cNvSpPr/>
              <p:nvPr/>
            </p:nvSpPr>
            <p:spPr>
              <a:xfrm>
                <a:off x="566978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4" name="Google Shape;1884;p33"/>
              <p:cNvSpPr/>
              <p:nvPr/>
            </p:nvSpPr>
            <p:spPr>
              <a:xfrm>
                <a:off x="585438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5" name="Google Shape;1885;p33"/>
              <p:cNvSpPr/>
              <p:nvPr/>
            </p:nvSpPr>
            <p:spPr>
              <a:xfrm>
                <a:off x="603897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6" name="Google Shape;1886;p33"/>
              <p:cNvSpPr/>
              <p:nvPr/>
            </p:nvSpPr>
            <p:spPr>
              <a:xfrm>
                <a:off x="622350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7" name="Google Shape;1887;p33"/>
              <p:cNvSpPr/>
              <p:nvPr/>
            </p:nvSpPr>
            <p:spPr>
              <a:xfrm>
                <a:off x="640810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8" name="Google Shape;1888;p33"/>
              <p:cNvSpPr/>
              <p:nvPr/>
            </p:nvSpPr>
            <p:spPr>
              <a:xfrm>
                <a:off x="65926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9" name="Google Shape;1889;p33"/>
              <p:cNvSpPr/>
              <p:nvPr/>
            </p:nvSpPr>
            <p:spPr>
              <a:xfrm>
                <a:off x="5485193" y="525653"/>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0" name="Google Shape;1890;p33"/>
              <p:cNvSpPr/>
              <p:nvPr/>
            </p:nvSpPr>
            <p:spPr>
              <a:xfrm>
                <a:off x="5485193" y="145173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1" name="Google Shape;1891;p33"/>
              <p:cNvSpPr/>
              <p:nvPr/>
            </p:nvSpPr>
            <p:spPr>
              <a:xfrm>
                <a:off x="5485193" y="1636966"/>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2" name="Google Shape;1892;p33"/>
              <p:cNvSpPr/>
              <p:nvPr/>
            </p:nvSpPr>
            <p:spPr>
              <a:xfrm>
                <a:off x="5485193" y="126650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3" name="Google Shape;1893;p33"/>
              <p:cNvSpPr/>
              <p:nvPr/>
            </p:nvSpPr>
            <p:spPr>
              <a:xfrm>
                <a:off x="5485193" y="1081278"/>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4" name="Google Shape;1894;p33"/>
              <p:cNvSpPr/>
              <p:nvPr/>
            </p:nvSpPr>
            <p:spPr>
              <a:xfrm>
                <a:off x="5485193" y="89611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5" name="Google Shape;1895;p33"/>
              <p:cNvSpPr/>
              <p:nvPr/>
            </p:nvSpPr>
            <p:spPr>
              <a:xfrm>
                <a:off x="5485193" y="71088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96" name="Google Shape;1896;p33"/>
            <p:cNvSpPr/>
            <p:nvPr/>
          </p:nvSpPr>
          <p:spPr>
            <a:xfrm>
              <a:off x="2764500" y="3326025"/>
              <a:ext cx="1195167" cy="737592"/>
            </a:xfrm>
            <a:custGeom>
              <a:rect b="b" l="l" r="r" t="t"/>
              <a:pathLst>
                <a:path extrusionOk="0" h="555625" w="922909">
                  <a:moveTo>
                    <a:pt x="0" y="0"/>
                  </a:moveTo>
                  <a:lnTo>
                    <a:pt x="922909" y="0"/>
                  </a:lnTo>
                  <a:lnTo>
                    <a:pt x="922909" y="555625"/>
                  </a:lnTo>
                  <a:lnTo>
                    <a:pt x="0" y="555625"/>
                  </a:ln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7" name="Google Shape;1897;p33"/>
            <p:cNvSpPr/>
            <p:nvPr/>
          </p:nvSpPr>
          <p:spPr>
            <a:xfrm>
              <a:off x="5406200" y="2831175"/>
              <a:ext cx="974139" cy="985252"/>
            </a:xfrm>
            <a:custGeom>
              <a:rect b="b" l="l" r="r" t="t"/>
              <a:pathLst>
                <a:path extrusionOk="0" h="740791" w="740790">
                  <a:moveTo>
                    <a:pt x="740791" y="370395"/>
                  </a:moveTo>
                  <a:cubicBezTo>
                    <a:pt x="740791" y="574959"/>
                    <a:pt x="574959" y="740791"/>
                    <a:pt x="370396" y="740791"/>
                  </a:cubicBezTo>
                  <a:cubicBezTo>
                    <a:pt x="165832" y="740791"/>
                    <a:pt x="0" y="574959"/>
                    <a:pt x="0" y="370395"/>
                  </a:cubicBezTo>
                  <a:cubicBezTo>
                    <a:pt x="0" y="165832"/>
                    <a:pt x="165832" y="0"/>
                    <a:pt x="370396" y="0"/>
                  </a:cubicBezTo>
                  <a:cubicBezTo>
                    <a:pt x="574959" y="0"/>
                    <a:pt x="740791" y="165832"/>
                    <a:pt x="740791" y="370395"/>
                  </a:cubicBezTo>
                  <a:close/>
                </a:path>
              </a:pathLst>
            </a:cu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8" name="Google Shape;1898;p33"/>
            <p:cNvSpPr/>
            <p:nvPr/>
          </p:nvSpPr>
          <p:spPr>
            <a:xfrm>
              <a:off x="4203775" y="3816425"/>
              <a:ext cx="736446" cy="738062"/>
            </a:xfrm>
            <a:custGeom>
              <a:rect b="b" l="l" r="r" t="t"/>
              <a:pathLst>
                <a:path extrusionOk="0" h="581151" w="553719">
                  <a:moveTo>
                    <a:pt x="553720" y="581152"/>
                  </a:moveTo>
                  <a:lnTo>
                    <a:pt x="0" y="581152"/>
                  </a:lnTo>
                  <a:lnTo>
                    <a:pt x="0" y="0"/>
                  </a:lnTo>
                  <a:lnTo>
                    <a:pt x="553720" y="581152"/>
                  </a:lnTo>
                  <a:close/>
                </a:path>
              </a:pathLst>
            </a:cu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pic>
        <p:nvPicPr>
          <p:cNvPr descr="Medicine doctor | Free SVG" id="1899" name="Google Shape;1899;p33"/>
          <p:cNvPicPr preferRelativeResize="0"/>
          <p:nvPr/>
        </p:nvPicPr>
        <p:blipFill>
          <a:blip r:embed="rId3">
            <a:alphaModFix/>
          </a:blip>
          <a:stretch>
            <a:fillRect/>
          </a:stretch>
        </p:blipFill>
        <p:spPr>
          <a:xfrm>
            <a:off x="6997150" y="828787"/>
            <a:ext cx="1520599" cy="152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42"/>
          <p:cNvSpPr/>
          <p:nvPr/>
        </p:nvSpPr>
        <p:spPr>
          <a:xfrm>
            <a:off x="342200" y="1371600"/>
            <a:ext cx="3442800" cy="12399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026" name="Google Shape;2026;p42"/>
          <p:cNvSpPr txBox="1"/>
          <p:nvPr/>
        </p:nvSpPr>
        <p:spPr>
          <a:xfrm>
            <a:off x="258500" y="1417775"/>
            <a:ext cx="3666900" cy="146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Simple Model</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2 convolutional layers</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1 dense layer</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1 dropout layer</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pic>
        <p:nvPicPr>
          <p:cNvPr id="2027" name="Google Shape;2027;p42"/>
          <p:cNvPicPr preferRelativeResize="0"/>
          <p:nvPr/>
        </p:nvPicPr>
        <p:blipFill>
          <a:blip r:embed="rId3">
            <a:alphaModFix/>
          </a:blip>
          <a:stretch>
            <a:fillRect/>
          </a:stretch>
        </p:blipFill>
        <p:spPr>
          <a:xfrm>
            <a:off x="4037225" y="2496975"/>
            <a:ext cx="5047923" cy="2503875"/>
          </a:xfrm>
          <a:prstGeom prst="rect">
            <a:avLst/>
          </a:prstGeom>
          <a:noFill/>
          <a:ln>
            <a:noFill/>
          </a:ln>
        </p:spPr>
      </p:pic>
      <p:graphicFrame>
        <p:nvGraphicFramePr>
          <p:cNvPr id="2028" name="Google Shape;2028;p42"/>
          <p:cNvGraphicFramePr/>
          <p:nvPr/>
        </p:nvGraphicFramePr>
        <p:xfrm>
          <a:off x="207375" y="3857225"/>
          <a:ext cx="3000000" cy="3000000"/>
        </p:xfrm>
        <a:graphic>
          <a:graphicData uri="http://schemas.openxmlformats.org/drawingml/2006/table">
            <a:tbl>
              <a:tblPr>
                <a:noFill/>
                <a:tableStyleId>{E06052D8-1D29-4BAC-B365-F3D422FE0C03}</a:tableStyleId>
              </a:tblPr>
              <a:tblGrid>
                <a:gridCol w="1203400"/>
                <a:gridCol w="1203400"/>
                <a:gridCol w="1203400"/>
              </a:tblGrid>
              <a:tr h="489050">
                <a:tc>
                  <a:txBody>
                    <a:bodyPr/>
                    <a:lstStyle/>
                    <a:p>
                      <a:pPr indent="0" lvl="0" marL="0" rtl="0" algn="l">
                        <a:spcBef>
                          <a:spcPts val="0"/>
                        </a:spcBef>
                        <a:spcAft>
                          <a:spcPts val="0"/>
                        </a:spcAft>
                        <a:buNone/>
                      </a:pPr>
                      <a:r>
                        <a:t/>
                      </a:r>
                      <a:endParaRPr sz="1100">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Barlow"/>
                          <a:ea typeface="Barlow"/>
                          <a:cs typeface="Barlow"/>
                          <a:sym typeface="Barlow"/>
                        </a:rPr>
                        <a:t>Covid </a:t>
                      </a:r>
                      <a:r>
                        <a:rPr lang="en" sz="1100">
                          <a:latin typeface="Barlow"/>
                          <a:ea typeface="Barlow"/>
                          <a:cs typeface="Barlow"/>
                          <a:sym typeface="Barlow"/>
                        </a:rPr>
                        <a:t>R</a:t>
                      </a:r>
                      <a:r>
                        <a:rPr lang="en" sz="1100">
                          <a:latin typeface="Barlow"/>
                          <a:ea typeface="Barlow"/>
                          <a:cs typeface="Barlow"/>
                          <a:sym typeface="Barlow"/>
                        </a:rPr>
                        <a:t>adiology Dataset</a:t>
                      </a:r>
                      <a:endParaRPr sz="1100">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Barlow"/>
                          <a:ea typeface="Barlow"/>
                          <a:cs typeface="Barlow"/>
                          <a:sym typeface="Barlow"/>
                        </a:rPr>
                        <a:t>Medical MNIST Dataset</a:t>
                      </a:r>
                      <a:endParaRPr sz="1100">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r>
              <a:tr h="489050">
                <a:tc>
                  <a:txBody>
                    <a:bodyPr/>
                    <a:lstStyle/>
                    <a:p>
                      <a:pPr indent="0" lvl="0" marL="0" rtl="0" algn="l">
                        <a:spcBef>
                          <a:spcPts val="0"/>
                        </a:spcBef>
                        <a:spcAft>
                          <a:spcPts val="0"/>
                        </a:spcAft>
                        <a:buNone/>
                      </a:pPr>
                      <a:r>
                        <a:rPr lang="en" sz="1100">
                          <a:latin typeface="Barlow"/>
                          <a:ea typeface="Barlow"/>
                          <a:cs typeface="Barlow"/>
                          <a:sym typeface="Barlow"/>
                        </a:rPr>
                        <a:t>Test Accuracy</a:t>
                      </a:r>
                      <a:endParaRPr sz="1100">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Barlow"/>
                          <a:ea typeface="Barlow"/>
                          <a:cs typeface="Barlow"/>
                          <a:sym typeface="Barlow"/>
                        </a:rPr>
                        <a:t>Adam: </a:t>
                      </a:r>
                      <a:r>
                        <a:rPr b="1" lang="en" sz="1100">
                          <a:solidFill>
                            <a:srgbClr val="38761D"/>
                          </a:solidFill>
                          <a:latin typeface="Barlow"/>
                          <a:ea typeface="Barlow"/>
                          <a:cs typeface="Barlow"/>
                          <a:sym typeface="Barlow"/>
                        </a:rPr>
                        <a:t>92.76%</a:t>
                      </a:r>
                      <a:endParaRPr b="1" sz="1100">
                        <a:solidFill>
                          <a:srgbClr val="38761D"/>
                        </a:solidFill>
                        <a:latin typeface="Barlow"/>
                        <a:ea typeface="Barlow"/>
                        <a:cs typeface="Barlow"/>
                        <a:sym typeface="Barlow"/>
                      </a:endParaRPr>
                    </a:p>
                    <a:p>
                      <a:pPr indent="0" lvl="0" marL="0" rtl="0" algn="l">
                        <a:spcBef>
                          <a:spcPts val="0"/>
                        </a:spcBef>
                        <a:spcAft>
                          <a:spcPts val="0"/>
                        </a:spcAft>
                        <a:buNone/>
                      </a:pPr>
                      <a:r>
                        <a:rPr lang="en" sz="1100">
                          <a:latin typeface="Barlow"/>
                          <a:ea typeface="Barlow"/>
                          <a:cs typeface="Barlow"/>
                          <a:sym typeface="Barlow"/>
                        </a:rPr>
                        <a:t>Nadam: 91.51</a:t>
                      </a:r>
                      <a:endParaRPr sz="1100">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c>
                  <a:txBody>
                    <a:bodyPr/>
                    <a:lstStyle/>
                    <a:p>
                      <a:pPr indent="0" lvl="0" marL="0" rtl="0" algn="l">
                        <a:spcBef>
                          <a:spcPts val="0"/>
                        </a:spcBef>
                        <a:spcAft>
                          <a:spcPts val="0"/>
                        </a:spcAft>
                        <a:buClr>
                          <a:srgbClr val="000000"/>
                        </a:buClr>
                        <a:buSzPts val="1100"/>
                        <a:buFont typeface="Arial"/>
                        <a:buNone/>
                      </a:pPr>
                      <a:r>
                        <a:rPr lang="en" sz="1100">
                          <a:solidFill>
                            <a:srgbClr val="000000"/>
                          </a:solidFill>
                          <a:latin typeface="Barlow"/>
                          <a:ea typeface="Barlow"/>
                          <a:cs typeface="Barlow"/>
                          <a:sym typeface="Barlow"/>
                        </a:rPr>
                        <a:t>Adam: 98.73%</a:t>
                      </a:r>
                      <a:endParaRPr sz="1100">
                        <a:solidFill>
                          <a:srgbClr val="000000"/>
                        </a:solidFill>
                        <a:latin typeface="Barlow"/>
                        <a:ea typeface="Barlow"/>
                        <a:cs typeface="Barlow"/>
                        <a:sym typeface="Barlow"/>
                      </a:endParaRPr>
                    </a:p>
                    <a:p>
                      <a:pPr indent="0" lvl="0" marL="0" rtl="0" algn="l">
                        <a:spcBef>
                          <a:spcPts val="0"/>
                        </a:spcBef>
                        <a:spcAft>
                          <a:spcPts val="0"/>
                        </a:spcAft>
                        <a:buNone/>
                      </a:pPr>
                      <a:r>
                        <a:rPr lang="en" sz="1100">
                          <a:solidFill>
                            <a:srgbClr val="000000"/>
                          </a:solidFill>
                          <a:latin typeface="Barlow"/>
                          <a:ea typeface="Barlow"/>
                          <a:cs typeface="Barlow"/>
                          <a:sym typeface="Barlow"/>
                        </a:rPr>
                        <a:t>Nadam: </a:t>
                      </a:r>
                      <a:r>
                        <a:rPr b="1" lang="en" sz="1100">
                          <a:solidFill>
                            <a:srgbClr val="0000FF"/>
                          </a:solidFill>
                          <a:latin typeface="Barlow"/>
                          <a:ea typeface="Barlow"/>
                          <a:cs typeface="Barlow"/>
                          <a:sym typeface="Barlow"/>
                        </a:rPr>
                        <a:t>99.86%</a:t>
                      </a:r>
                      <a:endParaRPr b="1" sz="1100">
                        <a:solidFill>
                          <a:srgbClr val="0000FF"/>
                        </a:solidFill>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r>
            </a:tbl>
          </a:graphicData>
        </a:graphic>
      </p:graphicFrame>
      <p:sp>
        <p:nvSpPr>
          <p:cNvPr id="2029" name="Google Shape;2029;p42"/>
          <p:cNvSpPr/>
          <p:nvPr/>
        </p:nvSpPr>
        <p:spPr>
          <a:xfrm>
            <a:off x="228600" y="354525"/>
            <a:ext cx="8343300" cy="7170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0" name="Google Shape;2030;p42"/>
          <p:cNvSpPr txBox="1"/>
          <p:nvPr>
            <p:ph type="title"/>
          </p:nvPr>
        </p:nvSpPr>
        <p:spPr>
          <a:xfrm>
            <a:off x="319725" y="262625"/>
            <a:ext cx="8482500" cy="849600"/>
          </a:xfrm>
          <a:prstGeom prst="rect">
            <a:avLst/>
          </a:prstGeom>
          <a:noFill/>
        </p:spPr>
        <p:txBody>
          <a:bodyPr anchorCtr="0" anchor="t" bIns="91425" lIns="91425" spcFirstLastPara="1" rIns="91425" wrap="square" tIns="91425">
            <a:spAutoFit/>
          </a:bodyPr>
          <a:lstStyle/>
          <a:p>
            <a:pPr indent="0" lvl="0" marL="0" rtl="0" algn="l">
              <a:spcBef>
                <a:spcPts val="0"/>
              </a:spcBef>
              <a:spcAft>
                <a:spcPts val="0"/>
              </a:spcAft>
              <a:buNone/>
            </a:pPr>
            <a:r>
              <a:rPr lang="en"/>
              <a:t>Approach 2 (Layer Slayer)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43"/>
          <p:cNvSpPr/>
          <p:nvPr/>
        </p:nvSpPr>
        <p:spPr>
          <a:xfrm>
            <a:off x="342200" y="1371600"/>
            <a:ext cx="3447000" cy="14859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036" name="Google Shape;2036;p43"/>
          <p:cNvSpPr txBox="1"/>
          <p:nvPr/>
        </p:nvSpPr>
        <p:spPr>
          <a:xfrm>
            <a:off x="258500" y="1417775"/>
            <a:ext cx="3666900" cy="146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Bigger</a:t>
            </a:r>
            <a:r>
              <a:rPr lang="en" sz="1600">
                <a:solidFill>
                  <a:schemeClr val="dk1"/>
                </a:solidFill>
                <a:latin typeface="Lexend Light"/>
                <a:ea typeface="Lexend Light"/>
                <a:cs typeface="Lexend Light"/>
                <a:sym typeface="Lexend Light"/>
              </a:rPr>
              <a:t> Model</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3 convolutional layers</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3 dense layer</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3 </a:t>
            </a:r>
            <a:r>
              <a:rPr lang="en" sz="1600">
                <a:solidFill>
                  <a:schemeClr val="dk1"/>
                </a:solidFill>
                <a:latin typeface="Lexend Light"/>
                <a:ea typeface="Lexend Light"/>
                <a:cs typeface="Lexend Light"/>
                <a:sym typeface="Lexend Light"/>
              </a:rPr>
              <a:t>dropout</a:t>
            </a:r>
            <a:r>
              <a:rPr lang="en" sz="1600">
                <a:solidFill>
                  <a:schemeClr val="dk1"/>
                </a:solidFill>
                <a:latin typeface="Lexend Light"/>
                <a:ea typeface="Lexend Light"/>
                <a:cs typeface="Lexend Light"/>
                <a:sym typeface="Lexend Light"/>
              </a:rPr>
              <a:t> layers</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Used L2 regularisation</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pic>
        <p:nvPicPr>
          <p:cNvPr id="2037" name="Google Shape;2037;p43"/>
          <p:cNvPicPr preferRelativeResize="0"/>
          <p:nvPr/>
        </p:nvPicPr>
        <p:blipFill>
          <a:blip r:embed="rId3">
            <a:alphaModFix/>
          </a:blip>
          <a:stretch>
            <a:fillRect/>
          </a:stretch>
        </p:blipFill>
        <p:spPr>
          <a:xfrm>
            <a:off x="4214000" y="2487475"/>
            <a:ext cx="4697300" cy="2541725"/>
          </a:xfrm>
          <a:prstGeom prst="rect">
            <a:avLst/>
          </a:prstGeom>
          <a:noFill/>
          <a:ln>
            <a:noFill/>
          </a:ln>
        </p:spPr>
      </p:pic>
      <p:graphicFrame>
        <p:nvGraphicFramePr>
          <p:cNvPr id="2038" name="Google Shape;2038;p43"/>
          <p:cNvGraphicFramePr/>
          <p:nvPr/>
        </p:nvGraphicFramePr>
        <p:xfrm>
          <a:off x="220750" y="3858900"/>
          <a:ext cx="3000000" cy="3000000"/>
        </p:xfrm>
        <a:graphic>
          <a:graphicData uri="http://schemas.openxmlformats.org/drawingml/2006/table">
            <a:tbl>
              <a:tblPr>
                <a:noFill/>
                <a:tableStyleId>{E06052D8-1D29-4BAC-B365-F3D422FE0C03}</a:tableStyleId>
              </a:tblPr>
              <a:tblGrid>
                <a:gridCol w="1203400"/>
                <a:gridCol w="1203400"/>
                <a:gridCol w="1203400"/>
              </a:tblGrid>
              <a:tr h="489050">
                <a:tc>
                  <a:txBody>
                    <a:bodyPr/>
                    <a:lstStyle/>
                    <a:p>
                      <a:pPr indent="0" lvl="0" marL="0" rtl="0" algn="l">
                        <a:spcBef>
                          <a:spcPts val="0"/>
                        </a:spcBef>
                        <a:spcAft>
                          <a:spcPts val="0"/>
                        </a:spcAft>
                        <a:buNone/>
                      </a:pPr>
                      <a:r>
                        <a:t/>
                      </a:r>
                      <a:endParaRPr sz="1100">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Barlow"/>
                          <a:ea typeface="Barlow"/>
                          <a:cs typeface="Barlow"/>
                          <a:sym typeface="Barlow"/>
                        </a:rPr>
                        <a:t>Covid Radiology Dataset</a:t>
                      </a:r>
                      <a:endParaRPr sz="1100">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Barlow"/>
                          <a:ea typeface="Barlow"/>
                          <a:cs typeface="Barlow"/>
                          <a:sym typeface="Barlow"/>
                        </a:rPr>
                        <a:t>Medical MNIST Dataset</a:t>
                      </a:r>
                      <a:endParaRPr sz="1100">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r>
              <a:tr h="489050">
                <a:tc>
                  <a:txBody>
                    <a:bodyPr/>
                    <a:lstStyle/>
                    <a:p>
                      <a:pPr indent="0" lvl="0" marL="0" rtl="0" algn="l">
                        <a:spcBef>
                          <a:spcPts val="0"/>
                        </a:spcBef>
                        <a:spcAft>
                          <a:spcPts val="0"/>
                        </a:spcAft>
                        <a:buNone/>
                      </a:pPr>
                      <a:r>
                        <a:rPr lang="en" sz="1100">
                          <a:latin typeface="Barlow"/>
                          <a:ea typeface="Barlow"/>
                          <a:cs typeface="Barlow"/>
                          <a:sym typeface="Barlow"/>
                        </a:rPr>
                        <a:t>Test Accuracy</a:t>
                      </a:r>
                      <a:endParaRPr sz="1100">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Barlow"/>
                          <a:ea typeface="Barlow"/>
                          <a:cs typeface="Barlow"/>
                          <a:sym typeface="Barlow"/>
                        </a:rPr>
                        <a:t>Adam: </a:t>
                      </a:r>
                      <a:r>
                        <a:rPr lang="en" sz="1100">
                          <a:solidFill>
                            <a:srgbClr val="000000"/>
                          </a:solidFill>
                          <a:latin typeface="Barlow"/>
                          <a:ea typeface="Barlow"/>
                          <a:cs typeface="Barlow"/>
                          <a:sym typeface="Barlow"/>
                        </a:rPr>
                        <a:t>57.40%</a:t>
                      </a:r>
                      <a:endParaRPr sz="1100">
                        <a:solidFill>
                          <a:srgbClr val="000000"/>
                        </a:solidFill>
                        <a:latin typeface="Barlow"/>
                        <a:ea typeface="Barlow"/>
                        <a:cs typeface="Barlow"/>
                        <a:sym typeface="Barlow"/>
                      </a:endParaRPr>
                    </a:p>
                    <a:p>
                      <a:pPr indent="0" lvl="0" marL="0" rtl="0" algn="l">
                        <a:spcBef>
                          <a:spcPts val="0"/>
                        </a:spcBef>
                        <a:spcAft>
                          <a:spcPts val="0"/>
                        </a:spcAft>
                        <a:buNone/>
                      </a:pPr>
                      <a:r>
                        <a:rPr lang="en" sz="1100">
                          <a:latin typeface="Barlow"/>
                          <a:ea typeface="Barlow"/>
                          <a:cs typeface="Barlow"/>
                          <a:sym typeface="Barlow"/>
                        </a:rPr>
                        <a:t>Nadam:  </a:t>
                      </a:r>
                      <a:r>
                        <a:rPr b="1" lang="en" sz="1100">
                          <a:solidFill>
                            <a:srgbClr val="38761D"/>
                          </a:solidFill>
                          <a:latin typeface="Barlow"/>
                          <a:ea typeface="Barlow"/>
                          <a:cs typeface="Barlow"/>
                          <a:sym typeface="Barlow"/>
                        </a:rPr>
                        <a:t>78.76%</a:t>
                      </a:r>
                      <a:endParaRPr b="1" sz="1100">
                        <a:solidFill>
                          <a:srgbClr val="38761D"/>
                        </a:solidFill>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solidFill>
                            <a:srgbClr val="000000"/>
                          </a:solidFill>
                          <a:latin typeface="Barlow"/>
                          <a:ea typeface="Barlow"/>
                          <a:cs typeface="Barlow"/>
                          <a:sym typeface="Barlow"/>
                        </a:rPr>
                        <a:t>Adam: 98.07%</a:t>
                      </a:r>
                      <a:endParaRPr sz="1100">
                        <a:solidFill>
                          <a:srgbClr val="000000"/>
                        </a:solidFill>
                        <a:latin typeface="Barlow"/>
                        <a:ea typeface="Barlow"/>
                        <a:cs typeface="Barlow"/>
                        <a:sym typeface="Barlow"/>
                      </a:endParaRPr>
                    </a:p>
                    <a:p>
                      <a:pPr indent="0" lvl="0" marL="0" rtl="0" algn="l">
                        <a:spcBef>
                          <a:spcPts val="0"/>
                        </a:spcBef>
                        <a:spcAft>
                          <a:spcPts val="0"/>
                        </a:spcAft>
                        <a:buNone/>
                      </a:pPr>
                      <a:r>
                        <a:rPr lang="en" sz="1100">
                          <a:solidFill>
                            <a:srgbClr val="000000"/>
                          </a:solidFill>
                          <a:latin typeface="Barlow"/>
                          <a:ea typeface="Barlow"/>
                          <a:cs typeface="Barlow"/>
                          <a:sym typeface="Barlow"/>
                        </a:rPr>
                        <a:t>Nadam: </a:t>
                      </a:r>
                      <a:r>
                        <a:rPr b="1" lang="en" sz="1100">
                          <a:solidFill>
                            <a:srgbClr val="2322EF"/>
                          </a:solidFill>
                          <a:latin typeface="Barlow"/>
                          <a:ea typeface="Barlow"/>
                          <a:cs typeface="Barlow"/>
                          <a:sym typeface="Barlow"/>
                        </a:rPr>
                        <a:t>98.29%</a:t>
                      </a:r>
                      <a:endParaRPr b="1" sz="1100">
                        <a:solidFill>
                          <a:srgbClr val="2322EF"/>
                        </a:solidFill>
                        <a:latin typeface="Barlow"/>
                        <a:ea typeface="Barlow"/>
                        <a:cs typeface="Barlow"/>
                        <a:sym typeface="Barlow"/>
                      </a:endParaRPr>
                    </a:p>
                  </a:txBody>
                  <a:tcPr marT="91425" marB="91425" marR="91425" marL="91425">
                    <a:gradFill>
                      <a:gsLst>
                        <a:gs pos="0">
                          <a:srgbClr val="BFBFBF"/>
                        </a:gs>
                        <a:gs pos="100000">
                          <a:srgbClr val="737373"/>
                        </a:gs>
                      </a:gsLst>
                      <a:lin ang="5400012" scaled="0"/>
                    </a:gradFill>
                  </a:tcPr>
                </a:tc>
              </a:tr>
            </a:tbl>
          </a:graphicData>
        </a:graphic>
      </p:graphicFrame>
      <p:sp>
        <p:nvSpPr>
          <p:cNvPr id="2039" name="Google Shape;2039;p43"/>
          <p:cNvSpPr/>
          <p:nvPr/>
        </p:nvSpPr>
        <p:spPr>
          <a:xfrm>
            <a:off x="228600" y="354525"/>
            <a:ext cx="8343300" cy="7170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0" name="Google Shape;2040;p43"/>
          <p:cNvSpPr txBox="1"/>
          <p:nvPr>
            <p:ph type="title"/>
          </p:nvPr>
        </p:nvSpPr>
        <p:spPr>
          <a:xfrm>
            <a:off x="319725" y="262625"/>
            <a:ext cx="8482500" cy="849600"/>
          </a:xfrm>
          <a:prstGeom prst="rect">
            <a:avLst/>
          </a:prstGeom>
          <a:noFill/>
        </p:spPr>
        <p:txBody>
          <a:bodyPr anchorCtr="0" anchor="t" bIns="91425" lIns="91425" spcFirstLastPara="1" rIns="91425" wrap="square" tIns="91425">
            <a:spAutoFit/>
          </a:bodyPr>
          <a:lstStyle/>
          <a:p>
            <a:pPr indent="0" lvl="0" marL="0" rtl="0" algn="l">
              <a:spcBef>
                <a:spcPts val="0"/>
              </a:spcBef>
              <a:spcAft>
                <a:spcPts val="0"/>
              </a:spcAft>
              <a:buNone/>
            </a:pPr>
            <a:r>
              <a:rPr lang="en"/>
              <a:t>Approach 2 (Layer Slayer)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44"/>
          <p:cNvSpPr/>
          <p:nvPr/>
        </p:nvSpPr>
        <p:spPr>
          <a:xfrm>
            <a:off x="3833200" y="1409950"/>
            <a:ext cx="5301000" cy="27663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046" name="Google Shape;2046;p44"/>
          <p:cNvSpPr txBox="1"/>
          <p:nvPr/>
        </p:nvSpPr>
        <p:spPr>
          <a:xfrm>
            <a:off x="3929600" y="1522475"/>
            <a:ext cx="5600400" cy="27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Lexend Light"/>
                <a:ea typeface="Lexend Light"/>
                <a:cs typeface="Lexend Light"/>
                <a:sym typeface="Lexend Light"/>
              </a:rPr>
              <a:t>Why the Simple Model Performed Better?</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Lexend Light"/>
              <a:ea typeface="Lexend Light"/>
              <a:cs typeface="Lexend Light"/>
              <a:sym typeface="Lexend Light"/>
            </a:endParaRPr>
          </a:p>
          <a:p>
            <a:pPr indent="-330200" lvl="0" marL="457200" rtl="0" algn="l">
              <a:lnSpc>
                <a:spcPct val="115000"/>
              </a:lnSpc>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Fewer parameters reduces over fitting</a:t>
            </a:r>
            <a:endParaRPr sz="1600">
              <a:solidFill>
                <a:schemeClr val="dk1"/>
              </a:solidFill>
              <a:latin typeface="Lexend Light"/>
              <a:ea typeface="Lexend Light"/>
              <a:cs typeface="Lexend Light"/>
              <a:sym typeface="Lexend Light"/>
            </a:endParaRPr>
          </a:p>
          <a:p>
            <a:pPr indent="-330200" lvl="0" marL="457200" rtl="0" algn="l">
              <a:lnSpc>
                <a:spcPct val="115000"/>
              </a:lnSpc>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Focuses on extracting the most relevant</a:t>
            </a:r>
            <a:endParaRPr sz="1600">
              <a:solidFill>
                <a:schemeClr val="dk1"/>
              </a:solidFill>
              <a:latin typeface="Lexend Light"/>
              <a:ea typeface="Lexend Light"/>
              <a:cs typeface="Lexend Light"/>
              <a:sym typeface="Lexend Light"/>
            </a:endParaRPr>
          </a:p>
          <a:p>
            <a:pPr indent="-330200" lvl="0" marL="457200" rtl="0" algn="l">
              <a:lnSpc>
                <a:spcPct val="115000"/>
              </a:lnSpc>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S</a:t>
            </a:r>
            <a:r>
              <a:rPr lang="en" sz="1600">
                <a:solidFill>
                  <a:schemeClr val="dk1"/>
                </a:solidFill>
                <a:latin typeface="Lexend Light"/>
                <a:ea typeface="Lexend Light"/>
                <a:cs typeface="Lexend Light"/>
                <a:sym typeface="Lexend Light"/>
              </a:rPr>
              <a:t>maller architecture converges more quickly</a:t>
            </a:r>
            <a:endParaRPr sz="1600">
              <a:solidFill>
                <a:schemeClr val="dk1"/>
              </a:solidFill>
              <a:latin typeface="Lexend Light"/>
              <a:ea typeface="Lexend Light"/>
              <a:cs typeface="Lexend Light"/>
              <a:sym typeface="Lexend Light"/>
            </a:endParaRPr>
          </a:p>
          <a:p>
            <a:pPr indent="-330200" lvl="1" marL="914400" rtl="0" algn="l">
              <a:lnSpc>
                <a:spcPct val="115000"/>
              </a:lnSpc>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effectively learns the dominant patterns</a:t>
            </a:r>
            <a:endParaRPr sz="1600">
              <a:solidFill>
                <a:schemeClr val="dk1"/>
              </a:solidFill>
              <a:latin typeface="Lexend Light"/>
              <a:ea typeface="Lexend Light"/>
              <a:cs typeface="Lexend Light"/>
              <a:sym typeface="Lexend Light"/>
            </a:endParaRPr>
          </a:p>
          <a:p>
            <a:pPr indent="-330200" lvl="0" marL="457200" rtl="0" algn="l">
              <a:lnSpc>
                <a:spcPct val="115000"/>
              </a:lnSpc>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Captures key features like edges and texture patterns effectively.</a:t>
            </a:r>
            <a:endParaRPr sz="1600">
              <a:solidFill>
                <a:schemeClr val="dk1"/>
              </a:solidFill>
              <a:latin typeface="Lexend Light"/>
              <a:ea typeface="Lexend Light"/>
              <a:cs typeface="Lexend Light"/>
              <a:sym typeface="Lexend Light"/>
            </a:endParaRPr>
          </a:p>
        </p:txBody>
      </p:sp>
      <p:graphicFrame>
        <p:nvGraphicFramePr>
          <p:cNvPr id="2047" name="Google Shape;2047;p44"/>
          <p:cNvGraphicFramePr/>
          <p:nvPr/>
        </p:nvGraphicFramePr>
        <p:xfrm>
          <a:off x="114300" y="1585138"/>
          <a:ext cx="3000000" cy="3000000"/>
        </p:xfrm>
        <a:graphic>
          <a:graphicData uri="http://schemas.openxmlformats.org/drawingml/2006/table">
            <a:tbl>
              <a:tblPr>
                <a:noFill/>
                <a:tableStyleId>{E06052D8-1D29-4BAC-B365-F3D422FE0C03}</a:tableStyleId>
              </a:tblPr>
              <a:tblGrid>
                <a:gridCol w="1203400"/>
                <a:gridCol w="1203400"/>
                <a:gridCol w="1203400"/>
              </a:tblGrid>
              <a:tr h="489050">
                <a:tc>
                  <a:txBody>
                    <a:bodyPr/>
                    <a:lstStyle/>
                    <a:p>
                      <a:pPr indent="0" lvl="0" marL="0" rtl="0" algn="l">
                        <a:spcBef>
                          <a:spcPts val="0"/>
                        </a:spcBef>
                        <a:spcAft>
                          <a:spcPts val="0"/>
                        </a:spcAft>
                        <a:buNone/>
                      </a:pPr>
                      <a:r>
                        <a:rPr b="1" lang="en" sz="1100">
                          <a:solidFill>
                            <a:srgbClr val="FF0000"/>
                          </a:solidFill>
                          <a:latin typeface="Barlow"/>
                          <a:ea typeface="Barlow"/>
                          <a:cs typeface="Barlow"/>
                          <a:sym typeface="Barlow"/>
                        </a:rPr>
                        <a:t>Simple Model</a:t>
                      </a:r>
                      <a:endParaRPr b="1" sz="1100">
                        <a:solidFill>
                          <a:srgbClr val="FF0000"/>
                        </a:solidFill>
                        <a:latin typeface="Barlow"/>
                        <a:ea typeface="Barlow"/>
                        <a:cs typeface="Barlow"/>
                        <a:sym typeface="Barlow"/>
                      </a:endParaRPr>
                    </a:p>
                  </a:txBody>
                  <a:tcPr marT="91425" marB="91425" marR="91425" marL="91425">
                    <a:solidFill>
                      <a:schemeClr val="lt2"/>
                    </a:solidFill>
                  </a:tcPr>
                </a:tc>
                <a:tc>
                  <a:txBody>
                    <a:bodyPr/>
                    <a:lstStyle/>
                    <a:p>
                      <a:pPr indent="0" lvl="0" marL="0" rtl="0" algn="l">
                        <a:spcBef>
                          <a:spcPts val="0"/>
                        </a:spcBef>
                        <a:spcAft>
                          <a:spcPts val="0"/>
                        </a:spcAft>
                        <a:buNone/>
                      </a:pPr>
                      <a:r>
                        <a:rPr lang="en" sz="1100">
                          <a:latin typeface="Barlow"/>
                          <a:ea typeface="Barlow"/>
                          <a:cs typeface="Barlow"/>
                          <a:sym typeface="Barlow"/>
                        </a:rPr>
                        <a:t>Covid Radiology Dataset</a:t>
                      </a:r>
                      <a:endParaRPr sz="1100">
                        <a:latin typeface="Barlow"/>
                        <a:ea typeface="Barlow"/>
                        <a:cs typeface="Barlow"/>
                        <a:sym typeface="Barlow"/>
                      </a:endParaRPr>
                    </a:p>
                  </a:txBody>
                  <a:tcPr marT="91425" marB="91425" marR="91425" marL="91425">
                    <a:solidFill>
                      <a:schemeClr val="lt2"/>
                    </a:solidFill>
                  </a:tcPr>
                </a:tc>
                <a:tc>
                  <a:txBody>
                    <a:bodyPr/>
                    <a:lstStyle/>
                    <a:p>
                      <a:pPr indent="0" lvl="0" marL="0" rtl="0" algn="l">
                        <a:spcBef>
                          <a:spcPts val="0"/>
                        </a:spcBef>
                        <a:spcAft>
                          <a:spcPts val="0"/>
                        </a:spcAft>
                        <a:buNone/>
                      </a:pPr>
                      <a:r>
                        <a:rPr lang="en" sz="1100">
                          <a:latin typeface="Barlow"/>
                          <a:ea typeface="Barlow"/>
                          <a:cs typeface="Barlow"/>
                          <a:sym typeface="Barlow"/>
                        </a:rPr>
                        <a:t>Medical MNIST Dataset</a:t>
                      </a:r>
                      <a:endParaRPr sz="1100">
                        <a:latin typeface="Barlow"/>
                        <a:ea typeface="Barlow"/>
                        <a:cs typeface="Barlow"/>
                        <a:sym typeface="Barlow"/>
                      </a:endParaRPr>
                    </a:p>
                  </a:txBody>
                  <a:tcPr marT="91425" marB="91425" marR="91425" marL="91425">
                    <a:solidFill>
                      <a:schemeClr val="lt2"/>
                    </a:solidFill>
                  </a:tcPr>
                </a:tc>
              </a:tr>
              <a:tr h="489050">
                <a:tc>
                  <a:txBody>
                    <a:bodyPr/>
                    <a:lstStyle/>
                    <a:p>
                      <a:pPr indent="0" lvl="0" marL="0" rtl="0" algn="l">
                        <a:spcBef>
                          <a:spcPts val="0"/>
                        </a:spcBef>
                        <a:spcAft>
                          <a:spcPts val="0"/>
                        </a:spcAft>
                        <a:buNone/>
                      </a:pPr>
                      <a:r>
                        <a:rPr lang="en" sz="1100">
                          <a:latin typeface="Barlow"/>
                          <a:ea typeface="Barlow"/>
                          <a:cs typeface="Barlow"/>
                          <a:sym typeface="Barlow"/>
                        </a:rPr>
                        <a:t>Test Accuracy</a:t>
                      </a:r>
                      <a:endParaRPr sz="1100">
                        <a:latin typeface="Barlow"/>
                        <a:ea typeface="Barlow"/>
                        <a:cs typeface="Barlow"/>
                        <a:sym typeface="Barlow"/>
                      </a:endParaRPr>
                    </a:p>
                  </a:txBody>
                  <a:tcPr marT="91425" marB="91425" marR="91425" marL="91425">
                    <a:solidFill>
                      <a:schemeClr val="lt2"/>
                    </a:solidFill>
                  </a:tcPr>
                </a:tc>
                <a:tc>
                  <a:txBody>
                    <a:bodyPr/>
                    <a:lstStyle/>
                    <a:p>
                      <a:pPr indent="0" lvl="0" marL="0" rtl="0" algn="l">
                        <a:spcBef>
                          <a:spcPts val="0"/>
                        </a:spcBef>
                        <a:spcAft>
                          <a:spcPts val="0"/>
                        </a:spcAft>
                        <a:buNone/>
                      </a:pPr>
                      <a:r>
                        <a:rPr lang="en" sz="1100">
                          <a:latin typeface="Barlow"/>
                          <a:ea typeface="Barlow"/>
                          <a:cs typeface="Barlow"/>
                          <a:sym typeface="Barlow"/>
                        </a:rPr>
                        <a:t>Adam: </a:t>
                      </a:r>
                      <a:r>
                        <a:rPr b="1" lang="en" sz="1100">
                          <a:solidFill>
                            <a:srgbClr val="38761D"/>
                          </a:solidFill>
                          <a:latin typeface="Barlow"/>
                          <a:ea typeface="Barlow"/>
                          <a:cs typeface="Barlow"/>
                          <a:sym typeface="Barlow"/>
                        </a:rPr>
                        <a:t>92.76%</a:t>
                      </a:r>
                      <a:endParaRPr b="1" sz="1100">
                        <a:solidFill>
                          <a:srgbClr val="38761D"/>
                        </a:solidFill>
                        <a:latin typeface="Barlow"/>
                        <a:ea typeface="Barlow"/>
                        <a:cs typeface="Barlow"/>
                        <a:sym typeface="Barlow"/>
                      </a:endParaRPr>
                    </a:p>
                    <a:p>
                      <a:pPr indent="0" lvl="0" marL="0" rtl="0" algn="l">
                        <a:spcBef>
                          <a:spcPts val="0"/>
                        </a:spcBef>
                        <a:spcAft>
                          <a:spcPts val="0"/>
                        </a:spcAft>
                        <a:buNone/>
                      </a:pPr>
                      <a:r>
                        <a:rPr lang="en" sz="1100">
                          <a:latin typeface="Barlow"/>
                          <a:ea typeface="Barlow"/>
                          <a:cs typeface="Barlow"/>
                          <a:sym typeface="Barlow"/>
                        </a:rPr>
                        <a:t>Nadam: 91.51</a:t>
                      </a:r>
                      <a:endParaRPr sz="1100">
                        <a:latin typeface="Barlow"/>
                        <a:ea typeface="Barlow"/>
                        <a:cs typeface="Barlow"/>
                        <a:sym typeface="Barlow"/>
                      </a:endParaRPr>
                    </a:p>
                  </a:txBody>
                  <a:tcPr marT="91425" marB="91425" marR="91425" marL="91425">
                    <a:solidFill>
                      <a:schemeClr val="lt2"/>
                    </a:solidFill>
                  </a:tcPr>
                </a:tc>
                <a:tc>
                  <a:txBody>
                    <a:bodyPr/>
                    <a:lstStyle/>
                    <a:p>
                      <a:pPr indent="0" lvl="0" marL="0" rtl="0" algn="l">
                        <a:spcBef>
                          <a:spcPts val="0"/>
                        </a:spcBef>
                        <a:spcAft>
                          <a:spcPts val="0"/>
                        </a:spcAft>
                        <a:buClr>
                          <a:srgbClr val="000000"/>
                        </a:buClr>
                        <a:buSzPts val="1100"/>
                        <a:buFont typeface="Arial"/>
                        <a:buNone/>
                      </a:pPr>
                      <a:r>
                        <a:rPr lang="en" sz="1100">
                          <a:solidFill>
                            <a:srgbClr val="000000"/>
                          </a:solidFill>
                          <a:latin typeface="Barlow"/>
                          <a:ea typeface="Barlow"/>
                          <a:cs typeface="Barlow"/>
                          <a:sym typeface="Barlow"/>
                        </a:rPr>
                        <a:t>Adam: 98.73%</a:t>
                      </a:r>
                      <a:endParaRPr sz="1100">
                        <a:solidFill>
                          <a:srgbClr val="000000"/>
                        </a:solidFill>
                        <a:latin typeface="Barlow"/>
                        <a:ea typeface="Barlow"/>
                        <a:cs typeface="Barlow"/>
                        <a:sym typeface="Barlow"/>
                      </a:endParaRPr>
                    </a:p>
                    <a:p>
                      <a:pPr indent="0" lvl="0" marL="0" rtl="0" algn="l">
                        <a:spcBef>
                          <a:spcPts val="0"/>
                        </a:spcBef>
                        <a:spcAft>
                          <a:spcPts val="0"/>
                        </a:spcAft>
                        <a:buNone/>
                      </a:pPr>
                      <a:r>
                        <a:rPr lang="en" sz="1100">
                          <a:solidFill>
                            <a:srgbClr val="000000"/>
                          </a:solidFill>
                          <a:latin typeface="Barlow"/>
                          <a:ea typeface="Barlow"/>
                          <a:cs typeface="Barlow"/>
                          <a:sym typeface="Barlow"/>
                        </a:rPr>
                        <a:t>Nadam: </a:t>
                      </a:r>
                      <a:r>
                        <a:rPr b="1" lang="en" sz="1100">
                          <a:solidFill>
                            <a:srgbClr val="0000FF"/>
                          </a:solidFill>
                          <a:latin typeface="Barlow"/>
                          <a:ea typeface="Barlow"/>
                          <a:cs typeface="Barlow"/>
                          <a:sym typeface="Barlow"/>
                        </a:rPr>
                        <a:t>99.86%</a:t>
                      </a:r>
                      <a:endParaRPr b="1" sz="1100">
                        <a:solidFill>
                          <a:srgbClr val="0000FF"/>
                        </a:solidFill>
                        <a:latin typeface="Barlow"/>
                        <a:ea typeface="Barlow"/>
                        <a:cs typeface="Barlow"/>
                        <a:sym typeface="Barlow"/>
                      </a:endParaRPr>
                    </a:p>
                  </a:txBody>
                  <a:tcPr marT="91425" marB="91425" marR="91425" marL="91425">
                    <a:solidFill>
                      <a:schemeClr val="lt2"/>
                    </a:solidFill>
                  </a:tcPr>
                </a:tc>
              </a:tr>
            </a:tbl>
          </a:graphicData>
        </a:graphic>
      </p:graphicFrame>
      <p:graphicFrame>
        <p:nvGraphicFramePr>
          <p:cNvPr id="2048" name="Google Shape;2048;p44"/>
          <p:cNvGraphicFramePr/>
          <p:nvPr/>
        </p:nvGraphicFramePr>
        <p:xfrm>
          <a:off x="114300" y="2865700"/>
          <a:ext cx="3000000" cy="3000000"/>
        </p:xfrm>
        <a:graphic>
          <a:graphicData uri="http://schemas.openxmlformats.org/drawingml/2006/table">
            <a:tbl>
              <a:tblPr>
                <a:noFill/>
                <a:tableStyleId>{E06052D8-1D29-4BAC-B365-F3D422FE0C03}</a:tableStyleId>
              </a:tblPr>
              <a:tblGrid>
                <a:gridCol w="1203400"/>
                <a:gridCol w="1203400"/>
                <a:gridCol w="1203400"/>
              </a:tblGrid>
              <a:tr h="489050">
                <a:tc>
                  <a:txBody>
                    <a:bodyPr/>
                    <a:lstStyle/>
                    <a:p>
                      <a:pPr indent="0" lvl="0" marL="0" rtl="0" algn="l">
                        <a:spcBef>
                          <a:spcPts val="0"/>
                        </a:spcBef>
                        <a:spcAft>
                          <a:spcPts val="0"/>
                        </a:spcAft>
                        <a:buNone/>
                      </a:pPr>
                      <a:r>
                        <a:rPr b="1" lang="en" sz="1100">
                          <a:solidFill>
                            <a:srgbClr val="FF0000"/>
                          </a:solidFill>
                          <a:latin typeface="Barlow"/>
                          <a:ea typeface="Barlow"/>
                          <a:cs typeface="Barlow"/>
                          <a:sym typeface="Barlow"/>
                        </a:rPr>
                        <a:t>Bigger Model</a:t>
                      </a:r>
                      <a:endParaRPr b="1" sz="1100">
                        <a:solidFill>
                          <a:srgbClr val="FF0000"/>
                        </a:solidFill>
                        <a:latin typeface="Barlow"/>
                        <a:ea typeface="Barlow"/>
                        <a:cs typeface="Barlow"/>
                        <a:sym typeface="Barlow"/>
                      </a:endParaRPr>
                    </a:p>
                  </a:txBody>
                  <a:tcPr marT="91425" marB="91425" marR="91425" marL="91425">
                    <a:solidFill>
                      <a:schemeClr val="lt2"/>
                    </a:solidFill>
                  </a:tcPr>
                </a:tc>
                <a:tc>
                  <a:txBody>
                    <a:bodyPr/>
                    <a:lstStyle/>
                    <a:p>
                      <a:pPr indent="0" lvl="0" marL="0" rtl="0" algn="l">
                        <a:spcBef>
                          <a:spcPts val="0"/>
                        </a:spcBef>
                        <a:spcAft>
                          <a:spcPts val="0"/>
                        </a:spcAft>
                        <a:buNone/>
                      </a:pPr>
                      <a:r>
                        <a:rPr lang="en" sz="1100">
                          <a:latin typeface="Barlow"/>
                          <a:ea typeface="Barlow"/>
                          <a:cs typeface="Barlow"/>
                          <a:sym typeface="Barlow"/>
                        </a:rPr>
                        <a:t>Covid Radiology Dataset</a:t>
                      </a:r>
                      <a:endParaRPr sz="1100">
                        <a:latin typeface="Barlow"/>
                        <a:ea typeface="Barlow"/>
                        <a:cs typeface="Barlow"/>
                        <a:sym typeface="Barlow"/>
                      </a:endParaRPr>
                    </a:p>
                  </a:txBody>
                  <a:tcPr marT="91425" marB="91425" marR="91425" marL="91425">
                    <a:solidFill>
                      <a:schemeClr val="lt2"/>
                    </a:solidFill>
                  </a:tcPr>
                </a:tc>
                <a:tc>
                  <a:txBody>
                    <a:bodyPr/>
                    <a:lstStyle/>
                    <a:p>
                      <a:pPr indent="0" lvl="0" marL="0" rtl="0" algn="l">
                        <a:spcBef>
                          <a:spcPts val="0"/>
                        </a:spcBef>
                        <a:spcAft>
                          <a:spcPts val="0"/>
                        </a:spcAft>
                        <a:buNone/>
                      </a:pPr>
                      <a:r>
                        <a:rPr lang="en" sz="1100">
                          <a:latin typeface="Barlow"/>
                          <a:ea typeface="Barlow"/>
                          <a:cs typeface="Barlow"/>
                          <a:sym typeface="Barlow"/>
                        </a:rPr>
                        <a:t>Medical MNIST Dataset</a:t>
                      </a:r>
                      <a:endParaRPr sz="1100">
                        <a:latin typeface="Barlow"/>
                        <a:ea typeface="Barlow"/>
                        <a:cs typeface="Barlow"/>
                        <a:sym typeface="Barlow"/>
                      </a:endParaRPr>
                    </a:p>
                  </a:txBody>
                  <a:tcPr marT="91425" marB="91425" marR="91425" marL="91425">
                    <a:solidFill>
                      <a:schemeClr val="lt2"/>
                    </a:solidFill>
                  </a:tcPr>
                </a:tc>
              </a:tr>
              <a:tr h="489050">
                <a:tc>
                  <a:txBody>
                    <a:bodyPr/>
                    <a:lstStyle/>
                    <a:p>
                      <a:pPr indent="0" lvl="0" marL="0" rtl="0" algn="l">
                        <a:spcBef>
                          <a:spcPts val="0"/>
                        </a:spcBef>
                        <a:spcAft>
                          <a:spcPts val="0"/>
                        </a:spcAft>
                        <a:buNone/>
                      </a:pPr>
                      <a:r>
                        <a:rPr lang="en" sz="1100">
                          <a:latin typeface="Barlow"/>
                          <a:ea typeface="Barlow"/>
                          <a:cs typeface="Barlow"/>
                          <a:sym typeface="Barlow"/>
                        </a:rPr>
                        <a:t>Test Accuracy</a:t>
                      </a:r>
                      <a:endParaRPr sz="1100">
                        <a:latin typeface="Barlow"/>
                        <a:ea typeface="Barlow"/>
                        <a:cs typeface="Barlow"/>
                        <a:sym typeface="Barlow"/>
                      </a:endParaRPr>
                    </a:p>
                  </a:txBody>
                  <a:tcPr marT="91425" marB="91425" marR="91425" marL="91425">
                    <a:solidFill>
                      <a:schemeClr val="lt2"/>
                    </a:solidFill>
                  </a:tcPr>
                </a:tc>
                <a:tc>
                  <a:txBody>
                    <a:bodyPr/>
                    <a:lstStyle/>
                    <a:p>
                      <a:pPr indent="0" lvl="0" marL="0" rtl="0" algn="l">
                        <a:spcBef>
                          <a:spcPts val="0"/>
                        </a:spcBef>
                        <a:spcAft>
                          <a:spcPts val="0"/>
                        </a:spcAft>
                        <a:buNone/>
                      </a:pPr>
                      <a:r>
                        <a:rPr lang="en" sz="1100">
                          <a:latin typeface="Barlow"/>
                          <a:ea typeface="Barlow"/>
                          <a:cs typeface="Barlow"/>
                          <a:sym typeface="Barlow"/>
                        </a:rPr>
                        <a:t>Adam: </a:t>
                      </a:r>
                      <a:r>
                        <a:rPr lang="en" sz="1100">
                          <a:solidFill>
                            <a:srgbClr val="000000"/>
                          </a:solidFill>
                          <a:latin typeface="Barlow"/>
                          <a:ea typeface="Barlow"/>
                          <a:cs typeface="Barlow"/>
                          <a:sym typeface="Barlow"/>
                        </a:rPr>
                        <a:t>57.40%</a:t>
                      </a:r>
                      <a:endParaRPr sz="1100">
                        <a:solidFill>
                          <a:srgbClr val="000000"/>
                        </a:solidFill>
                        <a:latin typeface="Barlow"/>
                        <a:ea typeface="Barlow"/>
                        <a:cs typeface="Barlow"/>
                        <a:sym typeface="Barlow"/>
                      </a:endParaRPr>
                    </a:p>
                    <a:p>
                      <a:pPr indent="0" lvl="0" marL="0" rtl="0" algn="l">
                        <a:spcBef>
                          <a:spcPts val="0"/>
                        </a:spcBef>
                        <a:spcAft>
                          <a:spcPts val="0"/>
                        </a:spcAft>
                        <a:buNone/>
                      </a:pPr>
                      <a:r>
                        <a:rPr lang="en" sz="1100">
                          <a:latin typeface="Barlow"/>
                          <a:ea typeface="Barlow"/>
                          <a:cs typeface="Barlow"/>
                          <a:sym typeface="Barlow"/>
                        </a:rPr>
                        <a:t>Nadam:  </a:t>
                      </a:r>
                      <a:r>
                        <a:rPr b="1" lang="en" sz="1100">
                          <a:solidFill>
                            <a:srgbClr val="38761D"/>
                          </a:solidFill>
                          <a:latin typeface="Barlow"/>
                          <a:ea typeface="Barlow"/>
                          <a:cs typeface="Barlow"/>
                          <a:sym typeface="Barlow"/>
                        </a:rPr>
                        <a:t>78.76%</a:t>
                      </a:r>
                      <a:endParaRPr b="1" sz="1100">
                        <a:solidFill>
                          <a:srgbClr val="38761D"/>
                        </a:solidFill>
                        <a:latin typeface="Barlow"/>
                        <a:ea typeface="Barlow"/>
                        <a:cs typeface="Barlow"/>
                        <a:sym typeface="Barlow"/>
                      </a:endParaRPr>
                    </a:p>
                  </a:txBody>
                  <a:tcPr marT="91425" marB="91425" marR="91425" marL="91425">
                    <a:solidFill>
                      <a:schemeClr val="lt2"/>
                    </a:solidFill>
                  </a:tcPr>
                </a:tc>
                <a:tc>
                  <a:txBody>
                    <a:bodyPr/>
                    <a:lstStyle/>
                    <a:p>
                      <a:pPr indent="0" lvl="0" marL="0" rtl="0" algn="l">
                        <a:spcBef>
                          <a:spcPts val="0"/>
                        </a:spcBef>
                        <a:spcAft>
                          <a:spcPts val="0"/>
                        </a:spcAft>
                        <a:buNone/>
                      </a:pPr>
                      <a:r>
                        <a:rPr lang="en" sz="1100">
                          <a:solidFill>
                            <a:srgbClr val="000000"/>
                          </a:solidFill>
                          <a:latin typeface="Barlow"/>
                          <a:ea typeface="Barlow"/>
                          <a:cs typeface="Barlow"/>
                          <a:sym typeface="Barlow"/>
                        </a:rPr>
                        <a:t>Adam: 98.07%</a:t>
                      </a:r>
                      <a:endParaRPr sz="1100">
                        <a:solidFill>
                          <a:srgbClr val="000000"/>
                        </a:solidFill>
                        <a:latin typeface="Barlow"/>
                        <a:ea typeface="Barlow"/>
                        <a:cs typeface="Barlow"/>
                        <a:sym typeface="Barlow"/>
                      </a:endParaRPr>
                    </a:p>
                    <a:p>
                      <a:pPr indent="0" lvl="0" marL="0" rtl="0" algn="l">
                        <a:spcBef>
                          <a:spcPts val="0"/>
                        </a:spcBef>
                        <a:spcAft>
                          <a:spcPts val="0"/>
                        </a:spcAft>
                        <a:buNone/>
                      </a:pPr>
                      <a:r>
                        <a:rPr lang="en" sz="1100">
                          <a:solidFill>
                            <a:srgbClr val="000000"/>
                          </a:solidFill>
                          <a:latin typeface="Barlow"/>
                          <a:ea typeface="Barlow"/>
                          <a:cs typeface="Barlow"/>
                          <a:sym typeface="Barlow"/>
                        </a:rPr>
                        <a:t>Nadam: </a:t>
                      </a:r>
                      <a:r>
                        <a:rPr b="1" lang="en" sz="1100">
                          <a:solidFill>
                            <a:srgbClr val="2322EF"/>
                          </a:solidFill>
                          <a:latin typeface="Barlow"/>
                          <a:ea typeface="Barlow"/>
                          <a:cs typeface="Barlow"/>
                          <a:sym typeface="Barlow"/>
                        </a:rPr>
                        <a:t>98.29%</a:t>
                      </a:r>
                      <a:endParaRPr b="1" sz="1100">
                        <a:solidFill>
                          <a:srgbClr val="2322EF"/>
                        </a:solidFill>
                        <a:latin typeface="Barlow"/>
                        <a:ea typeface="Barlow"/>
                        <a:cs typeface="Barlow"/>
                        <a:sym typeface="Barlow"/>
                      </a:endParaRPr>
                    </a:p>
                  </a:txBody>
                  <a:tcPr marT="91425" marB="91425" marR="91425" marL="91425">
                    <a:solidFill>
                      <a:schemeClr val="lt2"/>
                    </a:solidFill>
                  </a:tcPr>
                </a:tc>
              </a:tr>
            </a:tbl>
          </a:graphicData>
        </a:graphic>
      </p:graphicFrame>
      <p:sp>
        <p:nvSpPr>
          <p:cNvPr id="2049" name="Google Shape;2049;p44"/>
          <p:cNvSpPr/>
          <p:nvPr/>
        </p:nvSpPr>
        <p:spPr>
          <a:xfrm>
            <a:off x="228600" y="354525"/>
            <a:ext cx="8343300" cy="7170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0" name="Google Shape;2050;p44"/>
          <p:cNvSpPr txBox="1"/>
          <p:nvPr>
            <p:ph type="title"/>
          </p:nvPr>
        </p:nvSpPr>
        <p:spPr>
          <a:xfrm>
            <a:off x="319725" y="262625"/>
            <a:ext cx="8482500" cy="849600"/>
          </a:xfrm>
          <a:prstGeom prst="rect">
            <a:avLst/>
          </a:prstGeom>
          <a:noFill/>
        </p:spPr>
        <p:txBody>
          <a:bodyPr anchorCtr="0" anchor="t" bIns="91425" lIns="91425" spcFirstLastPara="1" rIns="91425" wrap="square" tIns="91425">
            <a:spAutoFit/>
          </a:bodyPr>
          <a:lstStyle/>
          <a:p>
            <a:pPr indent="0" lvl="0" marL="0" rtl="0" algn="l">
              <a:spcBef>
                <a:spcPts val="0"/>
              </a:spcBef>
              <a:spcAft>
                <a:spcPts val="0"/>
              </a:spcAft>
              <a:buNone/>
            </a:pPr>
            <a:r>
              <a:rPr lang="en"/>
              <a:t>Approach 2 (Layer Slayer)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45"/>
          <p:cNvSpPr/>
          <p:nvPr/>
        </p:nvSpPr>
        <p:spPr>
          <a:xfrm>
            <a:off x="114300" y="538025"/>
            <a:ext cx="66033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6" name="Google Shape;2056;p45"/>
          <p:cNvSpPr txBox="1"/>
          <p:nvPr>
            <p:ph type="title"/>
          </p:nvPr>
        </p:nvSpPr>
        <p:spPr>
          <a:xfrm>
            <a:off x="167325" y="491225"/>
            <a:ext cx="78210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400"/>
              <a:t>Approach 3 (Shortcut Master)</a:t>
            </a:r>
            <a:endParaRPr sz="3400"/>
          </a:p>
        </p:txBody>
      </p:sp>
      <p:sp>
        <p:nvSpPr>
          <p:cNvPr id="2057" name="Google Shape;2057;p45"/>
          <p:cNvSpPr/>
          <p:nvPr/>
        </p:nvSpPr>
        <p:spPr>
          <a:xfrm>
            <a:off x="444200" y="1485900"/>
            <a:ext cx="3571500" cy="35433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8" name="Google Shape;2058;p45"/>
          <p:cNvSpPr/>
          <p:nvPr/>
        </p:nvSpPr>
        <p:spPr>
          <a:xfrm>
            <a:off x="1221500" y="4529425"/>
            <a:ext cx="2016900" cy="3693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Lexend"/>
                <a:ea typeface="Lexend"/>
                <a:cs typeface="Lexend"/>
                <a:sym typeface="Lexend"/>
              </a:rPr>
              <a:t>ResNet</a:t>
            </a:r>
            <a:endParaRPr sz="1500">
              <a:solidFill>
                <a:schemeClr val="dk1"/>
              </a:solidFill>
              <a:latin typeface="Lexend"/>
              <a:ea typeface="Lexend"/>
              <a:cs typeface="Lexend"/>
              <a:sym typeface="Lexend"/>
            </a:endParaRPr>
          </a:p>
        </p:txBody>
      </p:sp>
      <p:grpSp>
        <p:nvGrpSpPr>
          <p:cNvPr id="2059" name="Google Shape;2059;p45"/>
          <p:cNvGrpSpPr/>
          <p:nvPr/>
        </p:nvGrpSpPr>
        <p:grpSpPr>
          <a:xfrm>
            <a:off x="588886" y="1610172"/>
            <a:ext cx="343979" cy="95001"/>
            <a:chOff x="6723459" y="2419159"/>
            <a:chExt cx="277873" cy="68400"/>
          </a:xfrm>
        </p:grpSpPr>
        <p:sp>
          <p:nvSpPr>
            <p:cNvPr id="2060" name="Google Shape;2060;p45"/>
            <p:cNvSpPr/>
            <p:nvPr/>
          </p:nvSpPr>
          <p:spPr>
            <a:xfrm>
              <a:off x="6723459" y="2419159"/>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1" name="Google Shape;2061;p45"/>
            <p:cNvSpPr/>
            <p:nvPr/>
          </p:nvSpPr>
          <p:spPr>
            <a:xfrm>
              <a:off x="6828196" y="2419159"/>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2" name="Google Shape;2062;p45"/>
            <p:cNvSpPr/>
            <p:nvPr/>
          </p:nvSpPr>
          <p:spPr>
            <a:xfrm>
              <a:off x="6932932" y="2419159"/>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63" name="Google Shape;2063;p45"/>
          <p:cNvSpPr txBox="1"/>
          <p:nvPr>
            <p:ph idx="4294967295" type="subTitle"/>
          </p:nvPr>
        </p:nvSpPr>
        <p:spPr>
          <a:xfrm>
            <a:off x="491600" y="1705175"/>
            <a:ext cx="3476700" cy="3024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Deep networks by using </a:t>
            </a:r>
            <a:r>
              <a:rPr lang="en">
                <a:latin typeface="Lexend Medium"/>
                <a:ea typeface="Lexend Medium"/>
                <a:cs typeface="Lexend Medium"/>
                <a:sym typeface="Lexend Medium"/>
              </a:rPr>
              <a:t>residual connections / skip connections.</a:t>
            </a:r>
            <a:endParaRPr>
              <a:latin typeface="Lexend Medium"/>
              <a:ea typeface="Lexend Medium"/>
              <a:cs typeface="Lexend Medium"/>
              <a:sym typeface="Lexend Medium"/>
            </a:endParaRPr>
          </a:p>
          <a:p>
            <a:pPr indent="0" lvl="0" marL="0" rtl="0" algn="l">
              <a:lnSpc>
                <a:spcPct val="115000"/>
              </a:lnSpc>
              <a:spcBef>
                <a:spcPts val="0"/>
              </a:spcBef>
              <a:spcAft>
                <a:spcPts val="0"/>
              </a:spcAft>
              <a:buNone/>
            </a:pPr>
            <a:r>
              <a:t/>
            </a:r>
            <a:endParaRPr>
              <a:latin typeface="Lexend Medium"/>
              <a:ea typeface="Lexend Medium"/>
              <a:cs typeface="Lexend Medium"/>
              <a:sym typeface="Lexend Medium"/>
            </a:endParaRPr>
          </a:p>
          <a:p>
            <a:pPr indent="-304800" lvl="0" marL="457200" rtl="0" algn="l">
              <a:lnSpc>
                <a:spcPct val="115000"/>
              </a:lnSpc>
              <a:spcBef>
                <a:spcPts val="0"/>
              </a:spcBef>
              <a:spcAft>
                <a:spcPts val="0"/>
              </a:spcAft>
              <a:buSzPts val="1200"/>
              <a:buChar char="●"/>
            </a:pPr>
            <a:r>
              <a:rPr lang="en"/>
              <a:t>Solves deep network problems - </a:t>
            </a:r>
            <a:endParaRPr/>
          </a:p>
          <a:p>
            <a:pPr indent="-304800" lvl="1" marL="914400" rtl="0" algn="l">
              <a:lnSpc>
                <a:spcPct val="115000"/>
              </a:lnSpc>
              <a:spcBef>
                <a:spcPts val="0"/>
              </a:spcBef>
              <a:spcAft>
                <a:spcPts val="0"/>
              </a:spcAft>
              <a:buSzPts val="1200"/>
              <a:buFont typeface="Lexend Light"/>
              <a:buChar char="○"/>
            </a:pPr>
            <a:r>
              <a:rPr lang="en" sz="1200">
                <a:latin typeface="Lexend Light"/>
                <a:ea typeface="Lexend Light"/>
                <a:cs typeface="Lexend Light"/>
                <a:sym typeface="Lexend Light"/>
              </a:rPr>
              <a:t>vanishing gradients</a:t>
            </a:r>
            <a:endParaRPr sz="1200">
              <a:latin typeface="Lexend Light"/>
              <a:ea typeface="Lexend Light"/>
              <a:cs typeface="Lexend Light"/>
              <a:sym typeface="Lexend Light"/>
            </a:endParaRPr>
          </a:p>
          <a:p>
            <a:pPr indent="-304800" lvl="1" marL="914400" rtl="0" algn="l">
              <a:lnSpc>
                <a:spcPct val="115000"/>
              </a:lnSpc>
              <a:spcBef>
                <a:spcPts val="0"/>
              </a:spcBef>
              <a:spcAft>
                <a:spcPts val="0"/>
              </a:spcAft>
              <a:buSzPts val="1200"/>
              <a:buFont typeface="Lexend Light"/>
              <a:buChar char="○"/>
            </a:pPr>
            <a:r>
              <a:rPr lang="en" sz="1200">
                <a:latin typeface="Lexend Light"/>
                <a:ea typeface="Lexend Light"/>
                <a:cs typeface="Lexend Light"/>
                <a:sym typeface="Lexend Light"/>
              </a:rPr>
              <a:t>degradation. </a:t>
            </a:r>
            <a:endParaRPr sz="1200">
              <a:latin typeface="Lexend Light"/>
              <a:ea typeface="Lexend Light"/>
              <a:cs typeface="Lexend Light"/>
              <a:sym typeface="Lexend Light"/>
            </a:endParaRPr>
          </a:p>
          <a:p>
            <a:pPr indent="0" lvl="0" marL="0" rtl="0" algn="l">
              <a:lnSpc>
                <a:spcPct val="115000"/>
              </a:lnSpc>
              <a:spcBef>
                <a:spcPts val="0"/>
              </a:spcBef>
              <a:spcAft>
                <a:spcPts val="0"/>
              </a:spcAft>
              <a:buNone/>
            </a:pPr>
            <a:r>
              <a:t/>
            </a:r>
            <a:endParaRPr sz="1200">
              <a:latin typeface="Lexend Light"/>
              <a:ea typeface="Lexend Light"/>
              <a:cs typeface="Lexend Light"/>
              <a:sym typeface="Lexend Light"/>
            </a:endParaRPr>
          </a:p>
          <a:p>
            <a:pPr indent="-304800" lvl="0" marL="457200" rtl="0" algn="l">
              <a:lnSpc>
                <a:spcPct val="115000"/>
              </a:lnSpc>
              <a:spcBef>
                <a:spcPts val="0"/>
              </a:spcBef>
              <a:spcAft>
                <a:spcPts val="0"/>
              </a:spcAft>
              <a:buSzPts val="1200"/>
              <a:buChar char="●"/>
            </a:pPr>
            <a:r>
              <a:rPr lang="en"/>
              <a:t>Learn the “adjustments” (residuals) as needed.</a:t>
            </a:r>
            <a:endParaRPr/>
          </a:p>
          <a:p>
            <a:pPr indent="0" lvl="0" marL="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Font typeface="Lexend"/>
              <a:buChar char="●"/>
            </a:pPr>
            <a:r>
              <a:rPr lang="en">
                <a:latin typeface="Lexend"/>
                <a:ea typeface="Lexend"/>
                <a:cs typeface="Lexend"/>
                <a:sym typeface="Lexend"/>
              </a:rPr>
              <a:t>Skip connections -&gt; residual block -&gt; stack blocks together -&gt; forms resnet.</a:t>
            </a:r>
            <a:endParaRPr>
              <a:latin typeface="Lexend"/>
              <a:ea typeface="Lexend"/>
              <a:cs typeface="Lexend"/>
              <a:sym typeface="Lexend"/>
            </a:endParaRPr>
          </a:p>
        </p:txBody>
      </p:sp>
      <p:pic>
        <p:nvPicPr>
          <p:cNvPr id="2064" name="Google Shape;2064;p45"/>
          <p:cNvPicPr preferRelativeResize="0"/>
          <p:nvPr/>
        </p:nvPicPr>
        <p:blipFill>
          <a:blip r:embed="rId3">
            <a:alphaModFix/>
          </a:blip>
          <a:stretch>
            <a:fillRect/>
          </a:stretch>
        </p:blipFill>
        <p:spPr>
          <a:xfrm rot="-5400002">
            <a:off x="5493336" y="1513386"/>
            <a:ext cx="5130878" cy="2116752"/>
          </a:xfrm>
          <a:prstGeom prst="rect">
            <a:avLst/>
          </a:prstGeom>
          <a:noFill/>
          <a:ln>
            <a:noFill/>
          </a:ln>
        </p:spPr>
      </p:pic>
      <p:pic>
        <p:nvPicPr>
          <p:cNvPr id="2065" name="Google Shape;2065;p45"/>
          <p:cNvPicPr preferRelativeResize="0"/>
          <p:nvPr/>
        </p:nvPicPr>
        <p:blipFill rotWithShape="1">
          <a:blip r:embed="rId4">
            <a:alphaModFix/>
          </a:blip>
          <a:srcRect b="0" l="12607" r="10326" t="0"/>
          <a:stretch/>
        </p:blipFill>
        <p:spPr>
          <a:xfrm>
            <a:off x="4453925" y="2084775"/>
            <a:ext cx="2263699" cy="165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46"/>
          <p:cNvSpPr/>
          <p:nvPr/>
        </p:nvSpPr>
        <p:spPr>
          <a:xfrm>
            <a:off x="167325" y="538025"/>
            <a:ext cx="65151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1" name="Google Shape;2071;p46"/>
          <p:cNvSpPr txBox="1"/>
          <p:nvPr>
            <p:ph type="title"/>
          </p:nvPr>
        </p:nvSpPr>
        <p:spPr>
          <a:xfrm>
            <a:off x="167325" y="491225"/>
            <a:ext cx="89766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400"/>
              <a:t>Approach 3 (Shortcut Master)</a:t>
            </a:r>
            <a:endParaRPr sz="3400"/>
          </a:p>
        </p:txBody>
      </p:sp>
      <p:sp>
        <p:nvSpPr>
          <p:cNvPr id="2072" name="Google Shape;2072;p46"/>
          <p:cNvSpPr/>
          <p:nvPr/>
        </p:nvSpPr>
        <p:spPr>
          <a:xfrm>
            <a:off x="444250" y="1143000"/>
            <a:ext cx="3573900" cy="38862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3" name="Google Shape;2073;p46"/>
          <p:cNvSpPr/>
          <p:nvPr/>
        </p:nvSpPr>
        <p:spPr>
          <a:xfrm>
            <a:off x="1255300" y="4447875"/>
            <a:ext cx="1951800" cy="439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Lexend"/>
                <a:ea typeface="Lexend"/>
                <a:cs typeface="Lexend"/>
                <a:sym typeface="Lexend"/>
              </a:rPr>
              <a:t>Transfer Learning</a:t>
            </a:r>
            <a:endParaRPr sz="1500">
              <a:solidFill>
                <a:schemeClr val="dk1"/>
              </a:solidFill>
              <a:latin typeface="Lexend"/>
              <a:ea typeface="Lexend"/>
              <a:cs typeface="Lexend"/>
              <a:sym typeface="Lexend"/>
            </a:endParaRPr>
          </a:p>
        </p:txBody>
      </p:sp>
      <p:grpSp>
        <p:nvGrpSpPr>
          <p:cNvPr id="2074" name="Google Shape;2074;p46"/>
          <p:cNvGrpSpPr/>
          <p:nvPr/>
        </p:nvGrpSpPr>
        <p:grpSpPr>
          <a:xfrm>
            <a:off x="531211" y="1235172"/>
            <a:ext cx="343979" cy="95001"/>
            <a:chOff x="6723459" y="2419159"/>
            <a:chExt cx="277873" cy="68400"/>
          </a:xfrm>
        </p:grpSpPr>
        <p:sp>
          <p:nvSpPr>
            <p:cNvPr id="2075" name="Google Shape;2075;p46"/>
            <p:cNvSpPr/>
            <p:nvPr/>
          </p:nvSpPr>
          <p:spPr>
            <a:xfrm>
              <a:off x="6723459" y="2419159"/>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6" name="Google Shape;2076;p46"/>
            <p:cNvSpPr/>
            <p:nvPr/>
          </p:nvSpPr>
          <p:spPr>
            <a:xfrm>
              <a:off x="6828196" y="2419159"/>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7" name="Google Shape;2077;p46"/>
            <p:cNvSpPr/>
            <p:nvPr/>
          </p:nvSpPr>
          <p:spPr>
            <a:xfrm>
              <a:off x="6932932" y="2419159"/>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078" name="Google Shape;2078;p46"/>
          <p:cNvSpPr txBox="1"/>
          <p:nvPr>
            <p:ph idx="4294967295" type="subTitle"/>
          </p:nvPr>
        </p:nvSpPr>
        <p:spPr>
          <a:xfrm>
            <a:off x="444100" y="1371600"/>
            <a:ext cx="3573900" cy="3076200"/>
          </a:xfrm>
          <a:prstGeom prst="rect">
            <a:avLst/>
          </a:prstGeom>
        </p:spPr>
        <p:txBody>
          <a:bodyPr anchorCtr="0" anchor="t" bIns="91425" lIns="91425" spcFirstLastPara="1" rIns="91425" wrap="square" tIns="91425">
            <a:noAutofit/>
          </a:bodyPr>
          <a:lstStyle/>
          <a:p>
            <a:pPr indent="-304800" lvl="0" marL="457200" rtl="0" algn="l">
              <a:lnSpc>
                <a:spcPct val="120000"/>
              </a:lnSpc>
              <a:spcBef>
                <a:spcPts val="0"/>
              </a:spcBef>
              <a:spcAft>
                <a:spcPts val="0"/>
              </a:spcAft>
              <a:buSzPts val="1200"/>
              <a:buChar char="●"/>
            </a:pPr>
            <a:r>
              <a:rPr lang="en"/>
              <a:t>Transfer knowledge</a:t>
            </a:r>
            <a:endParaRPr/>
          </a:p>
          <a:p>
            <a:pPr indent="0" lvl="0" marL="457200" rtl="0" algn="l">
              <a:lnSpc>
                <a:spcPct val="120000"/>
              </a:lnSpc>
              <a:spcBef>
                <a:spcPts val="0"/>
              </a:spcBef>
              <a:spcAft>
                <a:spcPts val="0"/>
              </a:spcAft>
              <a:buNone/>
            </a:pPr>
            <a:r>
              <a:t/>
            </a:r>
            <a:endParaRPr/>
          </a:p>
          <a:p>
            <a:pPr indent="-304800" lvl="0" marL="457200" rtl="0" algn="l">
              <a:lnSpc>
                <a:spcPct val="120000"/>
              </a:lnSpc>
              <a:spcBef>
                <a:spcPts val="0"/>
              </a:spcBef>
              <a:spcAft>
                <a:spcPts val="0"/>
              </a:spcAft>
              <a:buSzPts val="1200"/>
              <a:buChar char="●"/>
            </a:pPr>
            <a:r>
              <a:rPr lang="en"/>
              <a:t>Pre-trained model is repurposed for foundation of second task.</a:t>
            </a:r>
            <a:endParaRPr/>
          </a:p>
          <a:p>
            <a:pPr indent="0" lvl="0" marL="457200" rtl="0" algn="l">
              <a:lnSpc>
                <a:spcPct val="120000"/>
              </a:lnSpc>
              <a:spcBef>
                <a:spcPts val="0"/>
              </a:spcBef>
              <a:spcAft>
                <a:spcPts val="0"/>
              </a:spcAft>
              <a:buNone/>
            </a:pPr>
            <a:r>
              <a:t/>
            </a:r>
            <a:endParaRPr/>
          </a:p>
          <a:p>
            <a:pPr indent="-304800" lvl="0" marL="457200" rtl="0" algn="l">
              <a:lnSpc>
                <a:spcPct val="120000"/>
              </a:lnSpc>
              <a:spcBef>
                <a:spcPts val="0"/>
              </a:spcBef>
              <a:spcAft>
                <a:spcPts val="0"/>
              </a:spcAft>
              <a:buSzPts val="1200"/>
              <a:buChar char="●"/>
            </a:pPr>
            <a:r>
              <a:rPr lang="en"/>
              <a:t>Steps -</a:t>
            </a:r>
            <a:endParaRPr/>
          </a:p>
          <a:p>
            <a:pPr indent="-304800" lvl="1" marL="914400" rtl="0" algn="l">
              <a:lnSpc>
                <a:spcPct val="120000"/>
              </a:lnSpc>
              <a:spcBef>
                <a:spcPts val="0"/>
              </a:spcBef>
              <a:spcAft>
                <a:spcPts val="0"/>
              </a:spcAft>
              <a:buSzPts val="1200"/>
              <a:buFont typeface="Lexend Light"/>
              <a:buChar char="○"/>
            </a:pPr>
            <a:r>
              <a:rPr lang="en" sz="1200">
                <a:latin typeface="Lexend Light"/>
                <a:ea typeface="Lexend Light"/>
                <a:cs typeface="Lexend Light"/>
                <a:sym typeface="Lexend Light"/>
              </a:rPr>
              <a:t>Choose base model</a:t>
            </a:r>
            <a:endParaRPr sz="1200">
              <a:latin typeface="Lexend Light"/>
              <a:ea typeface="Lexend Light"/>
              <a:cs typeface="Lexend Light"/>
              <a:sym typeface="Lexend Light"/>
            </a:endParaRPr>
          </a:p>
          <a:p>
            <a:pPr indent="-304800" lvl="1" marL="914400" rtl="0" algn="l">
              <a:lnSpc>
                <a:spcPct val="120000"/>
              </a:lnSpc>
              <a:spcBef>
                <a:spcPts val="0"/>
              </a:spcBef>
              <a:spcAft>
                <a:spcPts val="0"/>
              </a:spcAft>
              <a:buSzPts val="1200"/>
              <a:buFont typeface="Lexend Light"/>
              <a:buChar char="○"/>
            </a:pPr>
            <a:r>
              <a:rPr lang="en" sz="1200">
                <a:latin typeface="Lexend Light"/>
                <a:ea typeface="Lexend Light"/>
                <a:cs typeface="Lexend Light"/>
                <a:sym typeface="Lexend Light"/>
              </a:rPr>
              <a:t>Transfer final layer </a:t>
            </a:r>
            <a:endParaRPr sz="1200">
              <a:latin typeface="Lexend Light"/>
              <a:ea typeface="Lexend Light"/>
              <a:cs typeface="Lexend Light"/>
              <a:sym typeface="Lexend Light"/>
            </a:endParaRPr>
          </a:p>
          <a:p>
            <a:pPr indent="-304800" lvl="1" marL="914400" rtl="0" algn="l">
              <a:lnSpc>
                <a:spcPct val="120000"/>
              </a:lnSpc>
              <a:spcBef>
                <a:spcPts val="0"/>
              </a:spcBef>
              <a:spcAft>
                <a:spcPts val="0"/>
              </a:spcAft>
              <a:buSzPts val="1200"/>
              <a:buFont typeface="Lexend Light"/>
              <a:buChar char="○"/>
            </a:pPr>
            <a:r>
              <a:rPr lang="en" sz="1200">
                <a:latin typeface="Lexend Light"/>
                <a:ea typeface="Lexend Light"/>
                <a:cs typeface="Lexend Light"/>
                <a:sym typeface="Lexend Light"/>
              </a:rPr>
              <a:t>Freeze some layers</a:t>
            </a:r>
            <a:endParaRPr sz="1200">
              <a:latin typeface="Lexend Light"/>
              <a:ea typeface="Lexend Light"/>
              <a:cs typeface="Lexend Light"/>
              <a:sym typeface="Lexend Light"/>
            </a:endParaRPr>
          </a:p>
          <a:p>
            <a:pPr indent="-304800" lvl="1" marL="914400" rtl="0" algn="l">
              <a:lnSpc>
                <a:spcPct val="120000"/>
              </a:lnSpc>
              <a:spcBef>
                <a:spcPts val="0"/>
              </a:spcBef>
              <a:spcAft>
                <a:spcPts val="0"/>
              </a:spcAft>
              <a:buSzPts val="1200"/>
              <a:buFont typeface="Lexend Light"/>
              <a:buChar char="○"/>
            </a:pPr>
            <a:r>
              <a:rPr lang="en" sz="1200">
                <a:latin typeface="Lexend Light"/>
                <a:ea typeface="Lexend Light"/>
                <a:cs typeface="Lexend Light"/>
                <a:sym typeface="Lexend Light"/>
              </a:rPr>
              <a:t>Fine-tune layer</a:t>
            </a:r>
            <a:endParaRPr sz="1200">
              <a:latin typeface="Lexend Light"/>
              <a:ea typeface="Lexend Light"/>
              <a:cs typeface="Lexend Light"/>
              <a:sym typeface="Lexend Light"/>
            </a:endParaRPr>
          </a:p>
          <a:p>
            <a:pPr indent="0" lvl="0" marL="914400" rtl="0" algn="l">
              <a:lnSpc>
                <a:spcPct val="120000"/>
              </a:lnSpc>
              <a:spcBef>
                <a:spcPts val="0"/>
              </a:spcBef>
              <a:spcAft>
                <a:spcPts val="0"/>
              </a:spcAft>
              <a:buNone/>
            </a:pPr>
            <a:r>
              <a:t/>
            </a:r>
            <a:endParaRPr sz="1200">
              <a:latin typeface="Lexend Light"/>
              <a:ea typeface="Lexend Light"/>
              <a:cs typeface="Lexend Light"/>
              <a:sym typeface="Lexend Light"/>
            </a:endParaRPr>
          </a:p>
          <a:p>
            <a:pPr indent="-304800" lvl="0" marL="457200" rtl="0" algn="l">
              <a:lnSpc>
                <a:spcPct val="120000"/>
              </a:lnSpc>
              <a:spcBef>
                <a:spcPts val="0"/>
              </a:spcBef>
              <a:spcAft>
                <a:spcPts val="0"/>
              </a:spcAft>
              <a:buSzPts val="1200"/>
              <a:buFont typeface="Lexend Light"/>
              <a:buChar char="●"/>
            </a:pPr>
            <a:r>
              <a:rPr lang="en"/>
              <a:t>Save training time, requires less data, better performance.</a:t>
            </a:r>
            <a:endParaRPr sz="1200">
              <a:latin typeface="Lexend Light"/>
              <a:ea typeface="Lexend Light"/>
              <a:cs typeface="Lexend Light"/>
              <a:sym typeface="Lexend Light"/>
            </a:endParaRPr>
          </a:p>
        </p:txBody>
      </p:sp>
      <p:pic>
        <p:nvPicPr>
          <p:cNvPr id="2079" name="Google Shape;2079;p46"/>
          <p:cNvPicPr preferRelativeResize="0"/>
          <p:nvPr/>
        </p:nvPicPr>
        <p:blipFill>
          <a:blip r:embed="rId3">
            <a:alphaModFix/>
          </a:blip>
          <a:stretch>
            <a:fillRect/>
          </a:stretch>
        </p:blipFill>
        <p:spPr>
          <a:xfrm>
            <a:off x="4363550" y="2782350"/>
            <a:ext cx="4666151" cy="2238253"/>
          </a:xfrm>
          <a:prstGeom prst="rect">
            <a:avLst/>
          </a:prstGeom>
          <a:noFill/>
          <a:ln>
            <a:noFill/>
          </a:ln>
        </p:spPr>
      </p:pic>
      <p:pic>
        <p:nvPicPr>
          <p:cNvPr id="2080" name="Google Shape;2080;p46"/>
          <p:cNvPicPr preferRelativeResize="0"/>
          <p:nvPr/>
        </p:nvPicPr>
        <p:blipFill>
          <a:blip r:embed="rId4">
            <a:alphaModFix/>
          </a:blip>
          <a:stretch>
            <a:fillRect/>
          </a:stretch>
        </p:blipFill>
        <p:spPr>
          <a:xfrm>
            <a:off x="4363550" y="1330186"/>
            <a:ext cx="2229700" cy="1145313"/>
          </a:xfrm>
          <a:prstGeom prst="rect">
            <a:avLst/>
          </a:prstGeom>
          <a:noFill/>
          <a:ln>
            <a:noFill/>
          </a:ln>
        </p:spPr>
      </p:pic>
      <p:pic>
        <p:nvPicPr>
          <p:cNvPr id="2081" name="Google Shape;2081;p46"/>
          <p:cNvPicPr preferRelativeResize="0"/>
          <p:nvPr/>
        </p:nvPicPr>
        <p:blipFill>
          <a:blip r:embed="rId5">
            <a:alphaModFix/>
          </a:blip>
          <a:stretch>
            <a:fillRect/>
          </a:stretch>
        </p:blipFill>
        <p:spPr>
          <a:xfrm>
            <a:off x="6682325" y="1040475"/>
            <a:ext cx="2406175" cy="1565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47"/>
          <p:cNvSpPr/>
          <p:nvPr/>
        </p:nvSpPr>
        <p:spPr>
          <a:xfrm>
            <a:off x="163100" y="538025"/>
            <a:ext cx="66441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7" name="Google Shape;2087;p47"/>
          <p:cNvSpPr txBox="1"/>
          <p:nvPr>
            <p:ph type="title"/>
          </p:nvPr>
        </p:nvSpPr>
        <p:spPr>
          <a:xfrm>
            <a:off x="167325" y="491225"/>
            <a:ext cx="75417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400"/>
              <a:t>Approach 3 (Shortcut Master)</a:t>
            </a:r>
            <a:endParaRPr sz="3400"/>
          </a:p>
        </p:txBody>
      </p:sp>
      <p:grpSp>
        <p:nvGrpSpPr>
          <p:cNvPr id="2088" name="Google Shape;2088;p47"/>
          <p:cNvGrpSpPr/>
          <p:nvPr/>
        </p:nvGrpSpPr>
        <p:grpSpPr>
          <a:xfrm>
            <a:off x="581846" y="3605264"/>
            <a:ext cx="2936263" cy="1481959"/>
            <a:chOff x="5351018" y="4955476"/>
            <a:chExt cx="4003085" cy="1380236"/>
          </a:xfrm>
        </p:grpSpPr>
        <p:sp>
          <p:nvSpPr>
            <p:cNvPr id="2089" name="Google Shape;2089;p47"/>
            <p:cNvSpPr/>
            <p:nvPr/>
          </p:nvSpPr>
          <p:spPr>
            <a:xfrm>
              <a:off x="5411982" y="5018982"/>
              <a:ext cx="3885217" cy="1253236"/>
            </a:xfrm>
            <a:custGeom>
              <a:rect b="b" l="l" r="r" t="t"/>
              <a:pathLst>
                <a:path extrusionOk="0" h="1253236" w="2932239">
                  <a:moveTo>
                    <a:pt x="0" y="0"/>
                  </a:moveTo>
                  <a:lnTo>
                    <a:pt x="2932240" y="0"/>
                  </a:lnTo>
                  <a:lnTo>
                    <a:pt x="2932240" y="1253236"/>
                  </a:lnTo>
                  <a:lnTo>
                    <a:pt x="0" y="1253236"/>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sp>
          <p:nvSpPr>
            <p:cNvPr id="2090" name="Google Shape;2090;p47"/>
            <p:cNvSpPr/>
            <p:nvPr/>
          </p:nvSpPr>
          <p:spPr>
            <a:xfrm>
              <a:off x="5351018" y="4955476"/>
              <a:ext cx="121920" cy="127000"/>
            </a:xfrm>
            <a:custGeom>
              <a:rect b="b" l="l" r="r" t="t"/>
              <a:pathLst>
                <a:path extrusionOk="0" h="127000" w="121920">
                  <a:moveTo>
                    <a:pt x="0" y="0"/>
                  </a:moveTo>
                  <a:lnTo>
                    <a:pt x="121920" y="0"/>
                  </a:lnTo>
                  <a:lnTo>
                    <a:pt x="121920" y="127000"/>
                  </a:lnTo>
                  <a:lnTo>
                    <a:pt x="0" y="127000"/>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sp>
          <p:nvSpPr>
            <p:cNvPr id="2091" name="Google Shape;2091;p47"/>
            <p:cNvSpPr/>
            <p:nvPr/>
          </p:nvSpPr>
          <p:spPr>
            <a:xfrm>
              <a:off x="5351018" y="6208712"/>
              <a:ext cx="121920" cy="127000"/>
            </a:xfrm>
            <a:custGeom>
              <a:rect b="b" l="l" r="r" t="t"/>
              <a:pathLst>
                <a:path extrusionOk="0" h="127000" w="121920">
                  <a:moveTo>
                    <a:pt x="0" y="0"/>
                  </a:moveTo>
                  <a:lnTo>
                    <a:pt x="121920" y="0"/>
                  </a:lnTo>
                  <a:lnTo>
                    <a:pt x="121920" y="127000"/>
                  </a:lnTo>
                  <a:lnTo>
                    <a:pt x="0" y="127000"/>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sp>
          <p:nvSpPr>
            <p:cNvPr id="2092" name="Google Shape;2092;p47"/>
            <p:cNvSpPr/>
            <p:nvPr/>
          </p:nvSpPr>
          <p:spPr>
            <a:xfrm>
              <a:off x="9232183" y="4955476"/>
              <a:ext cx="121920" cy="127000"/>
            </a:xfrm>
            <a:custGeom>
              <a:rect b="b" l="l" r="r" t="t"/>
              <a:pathLst>
                <a:path extrusionOk="0" h="127000" w="121920">
                  <a:moveTo>
                    <a:pt x="0" y="0"/>
                  </a:moveTo>
                  <a:lnTo>
                    <a:pt x="121919" y="0"/>
                  </a:lnTo>
                  <a:lnTo>
                    <a:pt x="121919" y="127000"/>
                  </a:lnTo>
                  <a:lnTo>
                    <a:pt x="0" y="127000"/>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sp>
          <p:nvSpPr>
            <p:cNvPr id="2093" name="Google Shape;2093;p47"/>
            <p:cNvSpPr/>
            <p:nvPr/>
          </p:nvSpPr>
          <p:spPr>
            <a:xfrm>
              <a:off x="9232183" y="6208712"/>
              <a:ext cx="121920" cy="127000"/>
            </a:xfrm>
            <a:custGeom>
              <a:rect b="b" l="l" r="r" t="t"/>
              <a:pathLst>
                <a:path extrusionOk="0" h="127000" w="121920">
                  <a:moveTo>
                    <a:pt x="0" y="0"/>
                  </a:moveTo>
                  <a:lnTo>
                    <a:pt x="121919" y="0"/>
                  </a:lnTo>
                  <a:lnTo>
                    <a:pt x="121919" y="127000"/>
                  </a:lnTo>
                  <a:lnTo>
                    <a:pt x="0" y="127000"/>
                  </a:lnTo>
                  <a:close/>
                </a:path>
              </a:pathLst>
            </a:custGeom>
            <a:solidFill>
              <a:schemeClr val="lt2"/>
            </a:solidFill>
            <a:ln cap="flat" cmpd="sng" w="9525">
              <a:solidFill>
                <a:schemeClr val="accent4"/>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chemeClr val="dk1"/>
                </a:solidFill>
              </a:endParaRPr>
            </a:p>
          </p:txBody>
        </p:sp>
      </p:grpSp>
      <p:sp>
        <p:nvSpPr>
          <p:cNvPr id="2094" name="Google Shape;2094;p47"/>
          <p:cNvSpPr/>
          <p:nvPr/>
        </p:nvSpPr>
        <p:spPr>
          <a:xfrm>
            <a:off x="392025" y="1275325"/>
            <a:ext cx="3562500" cy="22077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5" name="Google Shape;2095;p47"/>
          <p:cNvSpPr txBox="1"/>
          <p:nvPr>
            <p:ph idx="4294967295" type="subTitle"/>
          </p:nvPr>
        </p:nvSpPr>
        <p:spPr>
          <a:xfrm>
            <a:off x="443925" y="1350625"/>
            <a:ext cx="3510600" cy="2023800"/>
          </a:xfrm>
          <a:prstGeom prst="rect">
            <a:avLst/>
          </a:prstGeom>
        </p:spPr>
        <p:txBody>
          <a:bodyPr anchorCtr="0" anchor="t" bIns="91425" lIns="91425" spcFirstLastPara="1" rIns="91425" wrap="square" tIns="91425">
            <a:noAutofit/>
          </a:bodyPr>
          <a:lstStyle/>
          <a:p>
            <a:pPr indent="-304800" lvl="0" marL="457200" rtl="0" algn="l">
              <a:lnSpc>
                <a:spcPct val="120000"/>
              </a:lnSpc>
              <a:spcBef>
                <a:spcPts val="0"/>
              </a:spcBef>
              <a:spcAft>
                <a:spcPts val="0"/>
              </a:spcAft>
              <a:buSzPts val="1200"/>
              <a:buChar char="●"/>
            </a:pPr>
            <a:r>
              <a:rPr lang="en"/>
              <a:t>Base-Model:</a:t>
            </a:r>
            <a:r>
              <a:rPr b="1" lang="en">
                <a:latin typeface="Lexend"/>
                <a:ea typeface="Lexend"/>
                <a:cs typeface="Lexend"/>
                <a:sym typeface="Lexend"/>
              </a:rPr>
              <a:t> </a:t>
            </a:r>
            <a:r>
              <a:rPr lang="en">
                <a:latin typeface="Lexend Medium"/>
                <a:ea typeface="Lexend Medium"/>
                <a:cs typeface="Lexend Medium"/>
                <a:sym typeface="Lexend Medium"/>
              </a:rPr>
              <a:t>ResNet50</a:t>
            </a:r>
            <a:endParaRPr>
              <a:latin typeface="Lexend Medium"/>
              <a:ea typeface="Lexend Medium"/>
              <a:cs typeface="Lexend Medium"/>
              <a:sym typeface="Lexend Medium"/>
            </a:endParaRPr>
          </a:p>
          <a:p>
            <a:pPr indent="-304800" lvl="1" marL="914400" rtl="0" algn="l">
              <a:lnSpc>
                <a:spcPct val="120000"/>
              </a:lnSpc>
              <a:spcBef>
                <a:spcPts val="0"/>
              </a:spcBef>
              <a:spcAft>
                <a:spcPts val="0"/>
              </a:spcAft>
              <a:buClr>
                <a:schemeClr val="dk1"/>
              </a:buClr>
              <a:buSzPts val="1200"/>
              <a:buFont typeface="Lexend Light"/>
              <a:buChar char="○"/>
            </a:pPr>
            <a:r>
              <a:rPr lang="en" sz="1200">
                <a:solidFill>
                  <a:schemeClr val="dk1"/>
                </a:solidFill>
                <a:latin typeface="Lexend Light"/>
                <a:ea typeface="Lexend Light"/>
                <a:cs typeface="Lexend Light"/>
                <a:sym typeface="Lexend Light"/>
              </a:rPr>
              <a:t>Pre-trained on ImageNet.</a:t>
            </a:r>
            <a:endParaRPr sz="1200">
              <a:solidFill>
                <a:schemeClr val="dk1"/>
              </a:solidFill>
              <a:latin typeface="Lexend Light"/>
              <a:ea typeface="Lexend Light"/>
              <a:cs typeface="Lexend Light"/>
              <a:sym typeface="Lexend Light"/>
            </a:endParaRPr>
          </a:p>
          <a:p>
            <a:pPr indent="-304800" lvl="0" marL="457200" rtl="0" algn="l">
              <a:lnSpc>
                <a:spcPct val="120000"/>
              </a:lnSpc>
              <a:spcBef>
                <a:spcPts val="0"/>
              </a:spcBef>
              <a:spcAft>
                <a:spcPts val="0"/>
              </a:spcAft>
              <a:buClr>
                <a:schemeClr val="dk1"/>
              </a:buClr>
              <a:buSzPts val="1200"/>
              <a:buFont typeface="Lexend Light"/>
              <a:buChar char="●"/>
            </a:pPr>
            <a:r>
              <a:rPr lang="en"/>
              <a:t>Custom-Layer - GlobalAveragePooling2D, Dense Layer (128 neurons), Dropout,  L2, Dense Layer (Softmax).</a:t>
            </a:r>
            <a:endParaRPr/>
          </a:p>
          <a:p>
            <a:pPr indent="-304800" lvl="0" marL="457200" rtl="0" algn="l">
              <a:lnSpc>
                <a:spcPct val="120000"/>
              </a:lnSpc>
              <a:spcBef>
                <a:spcPts val="0"/>
              </a:spcBef>
              <a:spcAft>
                <a:spcPts val="0"/>
              </a:spcAft>
              <a:buSzPts val="1200"/>
              <a:buChar char="●"/>
            </a:pPr>
            <a:r>
              <a:rPr lang="en"/>
              <a:t>Freeze base ResNet-50 layers initially.</a:t>
            </a:r>
            <a:endParaRPr/>
          </a:p>
          <a:p>
            <a:pPr indent="-304800" lvl="0" marL="457200" rtl="0" algn="l">
              <a:lnSpc>
                <a:spcPct val="120000"/>
              </a:lnSpc>
              <a:spcBef>
                <a:spcPts val="0"/>
              </a:spcBef>
              <a:spcAft>
                <a:spcPts val="0"/>
              </a:spcAft>
              <a:buSzPts val="1200"/>
              <a:buChar char="●"/>
            </a:pPr>
            <a:r>
              <a:rPr lang="en"/>
              <a:t>Fine-tune all layers after training custom layers.</a:t>
            </a:r>
            <a:endParaRPr/>
          </a:p>
        </p:txBody>
      </p:sp>
      <p:graphicFrame>
        <p:nvGraphicFramePr>
          <p:cNvPr id="2096" name="Google Shape;2096;p47"/>
          <p:cNvGraphicFramePr/>
          <p:nvPr/>
        </p:nvGraphicFramePr>
        <p:xfrm>
          <a:off x="748875" y="3751950"/>
          <a:ext cx="3000000" cy="3000000"/>
        </p:xfrm>
        <a:graphic>
          <a:graphicData uri="http://schemas.openxmlformats.org/drawingml/2006/table">
            <a:tbl>
              <a:tblPr>
                <a:noFill/>
                <a:tableStyleId>{E06052D8-1D29-4BAC-B365-F3D422FE0C03}</a:tableStyleId>
              </a:tblPr>
              <a:tblGrid>
                <a:gridCol w="867400"/>
                <a:gridCol w="867400"/>
                <a:gridCol w="867400"/>
              </a:tblGrid>
              <a:tr h="244475">
                <a:tc>
                  <a:txBody>
                    <a:bodyPr/>
                    <a:lstStyle/>
                    <a:p>
                      <a:pPr indent="0" lvl="0" marL="0" rtl="0" algn="l">
                        <a:spcBef>
                          <a:spcPts val="0"/>
                        </a:spcBef>
                        <a:spcAft>
                          <a:spcPts val="0"/>
                        </a:spcAft>
                        <a:buNone/>
                      </a:pPr>
                      <a:r>
                        <a:rPr lang="en" sz="900">
                          <a:latin typeface="Lexend Light"/>
                          <a:ea typeface="Lexend Light"/>
                          <a:cs typeface="Lexend Light"/>
                          <a:sym typeface="Lexend Light"/>
                        </a:rPr>
                        <a:t>Test Accuracy</a:t>
                      </a:r>
                      <a:endParaRPr sz="900">
                        <a:latin typeface="Lexend Light"/>
                        <a:ea typeface="Lexend Light"/>
                        <a:cs typeface="Lexend Light"/>
                        <a:sym typeface="Lexend Light"/>
                      </a:endParaRPr>
                    </a:p>
                  </a:txBody>
                  <a:tcPr marT="91425" marB="91425" marR="91425" marL="91425">
                    <a:noFill/>
                  </a:tcPr>
                </a:tc>
                <a:tc>
                  <a:txBody>
                    <a:bodyPr/>
                    <a:lstStyle/>
                    <a:p>
                      <a:pPr indent="0" lvl="0" marL="0" rtl="0" algn="l">
                        <a:spcBef>
                          <a:spcPts val="0"/>
                        </a:spcBef>
                        <a:spcAft>
                          <a:spcPts val="0"/>
                        </a:spcAft>
                        <a:buNone/>
                      </a:pPr>
                      <a:r>
                        <a:rPr lang="en" sz="1200">
                          <a:latin typeface="Lexend Medium"/>
                          <a:ea typeface="Lexend Medium"/>
                          <a:cs typeface="Lexend Medium"/>
                          <a:sym typeface="Lexend Medium"/>
                        </a:rPr>
                        <a:t>Adam</a:t>
                      </a:r>
                      <a:endParaRPr sz="1200">
                        <a:latin typeface="Lexend Medium"/>
                        <a:ea typeface="Lexend Medium"/>
                        <a:cs typeface="Lexend Medium"/>
                        <a:sym typeface="Lexend Medium"/>
                      </a:endParaRPr>
                    </a:p>
                  </a:txBody>
                  <a:tcPr marT="91425" marB="91425" marR="91425" marL="91425">
                    <a:noFill/>
                  </a:tcPr>
                </a:tc>
                <a:tc>
                  <a:txBody>
                    <a:bodyPr/>
                    <a:lstStyle/>
                    <a:p>
                      <a:pPr indent="0" lvl="0" marL="0" rtl="0" algn="l">
                        <a:spcBef>
                          <a:spcPts val="0"/>
                        </a:spcBef>
                        <a:spcAft>
                          <a:spcPts val="0"/>
                        </a:spcAft>
                        <a:buNone/>
                      </a:pPr>
                      <a:r>
                        <a:rPr lang="en" sz="1200">
                          <a:latin typeface="Lexend Medium"/>
                          <a:ea typeface="Lexend Medium"/>
                          <a:cs typeface="Lexend Medium"/>
                          <a:sym typeface="Lexend Medium"/>
                        </a:rPr>
                        <a:t>Nadam</a:t>
                      </a:r>
                      <a:endParaRPr sz="1200">
                        <a:latin typeface="Lexend Medium"/>
                        <a:ea typeface="Lexend Medium"/>
                        <a:cs typeface="Lexend Medium"/>
                        <a:sym typeface="Lexend Medium"/>
                      </a:endParaRPr>
                    </a:p>
                  </a:txBody>
                  <a:tcPr marT="91425" marB="91425" marR="91425" marL="91425">
                    <a:noFill/>
                  </a:tcPr>
                </a:tc>
              </a:tr>
              <a:tr h="225675">
                <a:tc>
                  <a:txBody>
                    <a:bodyPr/>
                    <a:lstStyle/>
                    <a:p>
                      <a:pPr indent="0" lvl="0" marL="0" rtl="0" algn="l">
                        <a:spcBef>
                          <a:spcPts val="0"/>
                        </a:spcBef>
                        <a:spcAft>
                          <a:spcPts val="0"/>
                        </a:spcAft>
                        <a:buNone/>
                      </a:pPr>
                      <a:r>
                        <a:rPr lang="en" sz="1200">
                          <a:latin typeface="Lexend Medium"/>
                          <a:ea typeface="Lexend Medium"/>
                          <a:cs typeface="Lexend Medium"/>
                          <a:sym typeface="Lexend Medium"/>
                        </a:rPr>
                        <a:t>COVID</a:t>
                      </a:r>
                      <a:endParaRPr sz="1200">
                        <a:latin typeface="Lexend Medium"/>
                        <a:ea typeface="Lexend Medium"/>
                        <a:cs typeface="Lexend Medium"/>
                        <a:sym typeface="Lexend Medium"/>
                      </a:endParaRPr>
                    </a:p>
                  </a:txBody>
                  <a:tcPr marT="91425" marB="91425" marR="91425" marL="91425">
                    <a:noFill/>
                  </a:tcPr>
                </a:tc>
                <a:tc>
                  <a:txBody>
                    <a:bodyPr/>
                    <a:lstStyle/>
                    <a:p>
                      <a:pPr indent="0" lvl="0" marL="0" rtl="0" algn="l">
                        <a:spcBef>
                          <a:spcPts val="0"/>
                        </a:spcBef>
                        <a:spcAft>
                          <a:spcPts val="0"/>
                        </a:spcAft>
                        <a:buNone/>
                      </a:pPr>
                      <a:r>
                        <a:rPr lang="en" sz="1200">
                          <a:latin typeface="Lexend"/>
                          <a:ea typeface="Lexend"/>
                          <a:cs typeface="Lexend"/>
                          <a:sym typeface="Lexend"/>
                        </a:rPr>
                        <a:t>97.42%</a:t>
                      </a:r>
                      <a:endParaRPr sz="1200">
                        <a:latin typeface="Lexend"/>
                        <a:ea typeface="Lexend"/>
                        <a:cs typeface="Lexend"/>
                        <a:sym typeface="Lexend"/>
                      </a:endParaRPr>
                    </a:p>
                  </a:txBody>
                  <a:tcPr marT="91425" marB="91425" marR="91425" marL="91425">
                    <a:noFill/>
                  </a:tcPr>
                </a:tc>
                <a:tc>
                  <a:txBody>
                    <a:bodyPr/>
                    <a:lstStyle/>
                    <a:p>
                      <a:pPr indent="0" lvl="0" marL="0" rtl="0" algn="l">
                        <a:spcBef>
                          <a:spcPts val="0"/>
                        </a:spcBef>
                        <a:spcAft>
                          <a:spcPts val="0"/>
                        </a:spcAft>
                        <a:buNone/>
                      </a:pPr>
                      <a:r>
                        <a:rPr lang="en" sz="1200">
                          <a:solidFill>
                            <a:schemeClr val="dk1"/>
                          </a:solidFill>
                          <a:latin typeface="Lexend"/>
                          <a:ea typeface="Lexend"/>
                          <a:cs typeface="Lexend"/>
                          <a:sym typeface="Lexend"/>
                        </a:rPr>
                        <a:t>95.93%</a:t>
                      </a:r>
                      <a:endParaRPr sz="1200">
                        <a:latin typeface="Lexend"/>
                        <a:ea typeface="Lexend"/>
                        <a:cs typeface="Lexend"/>
                        <a:sym typeface="Lexend"/>
                      </a:endParaRPr>
                    </a:p>
                  </a:txBody>
                  <a:tcPr marT="91425" marB="91425" marR="91425" marL="91425">
                    <a:noFill/>
                  </a:tcPr>
                </a:tc>
              </a:tr>
              <a:tr h="225675">
                <a:tc>
                  <a:txBody>
                    <a:bodyPr/>
                    <a:lstStyle/>
                    <a:p>
                      <a:pPr indent="0" lvl="0" marL="0" rtl="0" algn="l">
                        <a:spcBef>
                          <a:spcPts val="0"/>
                        </a:spcBef>
                        <a:spcAft>
                          <a:spcPts val="0"/>
                        </a:spcAft>
                        <a:buNone/>
                      </a:pPr>
                      <a:r>
                        <a:rPr lang="en" sz="1200">
                          <a:latin typeface="Lexend Medium"/>
                          <a:ea typeface="Lexend Medium"/>
                          <a:cs typeface="Lexend Medium"/>
                          <a:sym typeface="Lexend Medium"/>
                        </a:rPr>
                        <a:t>MNIST</a:t>
                      </a:r>
                      <a:endParaRPr sz="1200">
                        <a:latin typeface="Lexend Medium"/>
                        <a:ea typeface="Lexend Medium"/>
                        <a:cs typeface="Lexend Medium"/>
                        <a:sym typeface="Lexend Medium"/>
                      </a:endParaRPr>
                    </a:p>
                  </a:txBody>
                  <a:tcPr marT="91425" marB="91425" marR="91425" marL="91425">
                    <a:noFill/>
                  </a:tcPr>
                </a:tc>
                <a:tc>
                  <a:txBody>
                    <a:bodyPr/>
                    <a:lstStyle/>
                    <a:p>
                      <a:pPr indent="0" lvl="0" marL="0" rtl="0" algn="l">
                        <a:spcBef>
                          <a:spcPts val="0"/>
                        </a:spcBef>
                        <a:spcAft>
                          <a:spcPts val="0"/>
                        </a:spcAft>
                        <a:buNone/>
                      </a:pPr>
                      <a:r>
                        <a:rPr lang="en" sz="1200">
                          <a:latin typeface="Lexend"/>
                          <a:ea typeface="Lexend"/>
                          <a:cs typeface="Lexend"/>
                          <a:sym typeface="Lexend"/>
                        </a:rPr>
                        <a:t>99.96%</a:t>
                      </a:r>
                      <a:endParaRPr sz="1200">
                        <a:latin typeface="Lexend"/>
                        <a:ea typeface="Lexend"/>
                        <a:cs typeface="Lexend"/>
                        <a:sym typeface="Lexend"/>
                      </a:endParaRPr>
                    </a:p>
                  </a:txBody>
                  <a:tcPr marT="91425" marB="91425" marR="91425" marL="91425">
                    <a:noFill/>
                  </a:tcPr>
                </a:tc>
                <a:tc>
                  <a:txBody>
                    <a:bodyPr/>
                    <a:lstStyle/>
                    <a:p>
                      <a:pPr indent="0" lvl="0" marL="0" rtl="0" algn="l">
                        <a:spcBef>
                          <a:spcPts val="0"/>
                        </a:spcBef>
                        <a:spcAft>
                          <a:spcPts val="0"/>
                        </a:spcAft>
                        <a:buNone/>
                      </a:pPr>
                      <a:r>
                        <a:rPr lang="en" sz="1200">
                          <a:latin typeface="Lexend"/>
                          <a:ea typeface="Lexend"/>
                          <a:cs typeface="Lexend"/>
                          <a:sym typeface="Lexend"/>
                        </a:rPr>
                        <a:t>98.08%</a:t>
                      </a:r>
                      <a:endParaRPr sz="1200">
                        <a:latin typeface="Lexend"/>
                        <a:ea typeface="Lexend"/>
                        <a:cs typeface="Lexend"/>
                        <a:sym typeface="Lexend"/>
                      </a:endParaRPr>
                    </a:p>
                  </a:txBody>
                  <a:tcPr marT="91425" marB="91425" marR="91425" marL="91425">
                    <a:noFill/>
                  </a:tcPr>
                </a:tc>
              </a:tr>
            </a:tbl>
          </a:graphicData>
        </a:graphic>
      </p:graphicFrame>
      <p:sp>
        <p:nvSpPr>
          <p:cNvPr id="2097" name="Google Shape;2097;p47"/>
          <p:cNvSpPr/>
          <p:nvPr/>
        </p:nvSpPr>
        <p:spPr>
          <a:xfrm>
            <a:off x="3421150" y="4772752"/>
            <a:ext cx="296898" cy="370748"/>
          </a:xfrm>
          <a:custGeom>
            <a:rect b="b" l="l" r="r" t="t"/>
            <a:pathLst>
              <a:path extrusionOk="0" h="19170" w="15575">
                <a:moveTo>
                  <a:pt x="0" y="0"/>
                </a:moveTo>
                <a:lnTo>
                  <a:pt x="3354" y="19170"/>
                </a:lnTo>
                <a:lnTo>
                  <a:pt x="7668" y="11502"/>
                </a:lnTo>
                <a:lnTo>
                  <a:pt x="15575" y="8866"/>
                </a:lnTo>
                <a:close/>
              </a:path>
            </a:pathLst>
          </a:custGeom>
          <a:solidFill>
            <a:schemeClr val="accent1"/>
          </a:solidFill>
          <a:ln cap="flat" cmpd="sng" w="9525">
            <a:solidFill>
              <a:schemeClr val="accent4"/>
            </a:solidFill>
            <a:prstDash val="solid"/>
            <a:round/>
            <a:headEnd len="med" w="med" type="none"/>
            <a:tailEnd len="med" w="med" type="none"/>
          </a:ln>
        </p:spPr>
      </p:sp>
      <p:pic>
        <p:nvPicPr>
          <p:cNvPr id="2098" name="Google Shape;2098;p47"/>
          <p:cNvPicPr preferRelativeResize="0"/>
          <p:nvPr/>
        </p:nvPicPr>
        <p:blipFill rotWithShape="1">
          <a:blip r:embed="rId3">
            <a:alphaModFix/>
          </a:blip>
          <a:srcRect b="0" l="0" r="23873" t="0"/>
          <a:stretch/>
        </p:blipFill>
        <p:spPr>
          <a:xfrm>
            <a:off x="4436740" y="2571750"/>
            <a:ext cx="4592959" cy="2457449"/>
          </a:xfrm>
          <a:prstGeom prst="rect">
            <a:avLst/>
          </a:prstGeom>
          <a:noFill/>
          <a:ln>
            <a:noFill/>
          </a:ln>
        </p:spPr>
      </p:pic>
      <p:pic>
        <p:nvPicPr>
          <p:cNvPr id="2099" name="Google Shape;2099;p47"/>
          <p:cNvPicPr preferRelativeResize="0"/>
          <p:nvPr/>
        </p:nvPicPr>
        <p:blipFill rotWithShape="1">
          <a:blip r:embed="rId3">
            <a:alphaModFix/>
          </a:blip>
          <a:srcRect b="77203" l="77341" r="0" t="3775"/>
          <a:stretch/>
        </p:blipFill>
        <p:spPr>
          <a:xfrm>
            <a:off x="7514850" y="4077325"/>
            <a:ext cx="1307649" cy="447100"/>
          </a:xfrm>
          <a:prstGeom prst="rect">
            <a:avLst/>
          </a:prstGeom>
          <a:noFill/>
          <a:ln>
            <a:noFill/>
          </a:ln>
        </p:spPr>
      </p:pic>
      <p:sp>
        <p:nvSpPr>
          <p:cNvPr id="2100" name="Google Shape;2100;p47"/>
          <p:cNvSpPr/>
          <p:nvPr/>
        </p:nvSpPr>
        <p:spPr>
          <a:xfrm>
            <a:off x="4054150" y="1763700"/>
            <a:ext cx="1908900" cy="562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a:ea typeface="Lexend"/>
                <a:cs typeface="Lexend"/>
                <a:sym typeface="Lexend"/>
              </a:rPr>
              <a:t>Transfer Learning with ResNet-50</a:t>
            </a:r>
            <a:endParaRPr>
              <a:solidFill>
                <a:schemeClr val="dk1"/>
              </a:solidFill>
              <a:latin typeface="Lexend"/>
              <a:ea typeface="Lexend"/>
              <a:cs typeface="Lexend"/>
              <a:sym typeface="Lexend"/>
            </a:endParaRPr>
          </a:p>
        </p:txBody>
      </p:sp>
      <p:grpSp>
        <p:nvGrpSpPr>
          <p:cNvPr id="2101" name="Google Shape;2101;p47"/>
          <p:cNvGrpSpPr/>
          <p:nvPr/>
        </p:nvGrpSpPr>
        <p:grpSpPr>
          <a:xfrm>
            <a:off x="443925" y="1350632"/>
            <a:ext cx="277873" cy="68400"/>
            <a:chOff x="411700" y="2420932"/>
            <a:chExt cx="277873" cy="68400"/>
          </a:xfrm>
        </p:grpSpPr>
        <p:sp>
          <p:nvSpPr>
            <p:cNvPr id="2102" name="Google Shape;2102;p47"/>
            <p:cNvSpPr/>
            <p:nvPr/>
          </p:nvSpPr>
          <p:spPr>
            <a:xfrm>
              <a:off x="411700"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3" name="Google Shape;2103;p47"/>
            <p:cNvSpPr/>
            <p:nvPr/>
          </p:nvSpPr>
          <p:spPr>
            <a:xfrm>
              <a:off x="516436"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4" name="Google Shape;2104;p47"/>
            <p:cNvSpPr/>
            <p:nvPr/>
          </p:nvSpPr>
          <p:spPr>
            <a:xfrm>
              <a:off x="621173"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105" name="Google Shape;2105;p47"/>
          <p:cNvPicPr preferRelativeResize="0"/>
          <p:nvPr/>
        </p:nvPicPr>
        <p:blipFill>
          <a:blip r:embed="rId4">
            <a:alphaModFix/>
          </a:blip>
          <a:stretch>
            <a:fillRect/>
          </a:stretch>
        </p:blipFill>
        <p:spPr>
          <a:xfrm>
            <a:off x="6897875" y="744200"/>
            <a:ext cx="2131825" cy="1703225"/>
          </a:xfrm>
          <a:prstGeom prst="rect">
            <a:avLst/>
          </a:prstGeom>
          <a:noFill/>
          <a:ln>
            <a:noFill/>
          </a:ln>
        </p:spPr>
      </p:pic>
      <p:sp>
        <p:nvSpPr>
          <p:cNvPr id="2106" name="Google Shape;2106;p47"/>
          <p:cNvSpPr txBox="1"/>
          <p:nvPr/>
        </p:nvSpPr>
        <p:spPr>
          <a:xfrm>
            <a:off x="7160488" y="538025"/>
            <a:ext cx="1783500" cy="2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Lexend Light"/>
                <a:ea typeface="Lexend Light"/>
                <a:cs typeface="Lexend Light"/>
                <a:sym typeface="Lexend Light"/>
              </a:rPr>
              <a:t>Fig - Different overfitting model</a:t>
            </a:r>
            <a:endParaRPr sz="800">
              <a:solidFill>
                <a:schemeClr val="dk1"/>
              </a:solidFill>
              <a:latin typeface="Lexend Light"/>
              <a:ea typeface="Lexend Light"/>
              <a:cs typeface="Lexend Light"/>
              <a:sym typeface="Lexen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grpSp>
        <p:nvGrpSpPr>
          <p:cNvPr id="2111" name="Google Shape;2111;p48"/>
          <p:cNvGrpSpPr/>
          <p:nvPr/>
        </p:nvGrpSpPr>
        <p:grpSpPr>
          <a:xfrm>
            <a:off x="279950" y="470925"/>
            <a:ext cx="3313407" cy="1014987"/>
            <a:chOff x="3055725" y="715438"/>
            <a:chExt cx="3313407" cy="1014987"/>
          </a:xfrm>
        </p:grpSpPr>
        <p:grpSp>
          <p:nvGrpSpPr>
            <p:cNvPr id="2112" name="Google Shape;2112;p48"/>
            <p:cNvGrpSpPr/>
            <p:nvPr/>
          </p:nvGrpSpPr>
          <p:grpSpPr>
            <a:xfrm>
              <a:off x="3055725" y="715438"/>
              <a:ext cx="3103050" cy="786500"/>
              <a:chOff x="3007925" y="673613"/>
              <a:chExt cx="3103050" cy="786500"/>
            </a:xfrm>
          </p:grpSpPr>
          <p:sp>
            <p:nvSpPr>
              <p:cNvPr id="2113" name="Google Shape;2113;p48"/>
              <p:cNvSpPr/>
              <p:nvPr/>
            </p:nvSpPr>
            <p:spPr>
              <a:xfrm>
                <a:off x="3077725" y="721550"/>
                <a:ext cx="2973300" cy="678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114" name="Google Shape;2114;p48"/>
              <p:cNvSpPr/>
              <p:nvPr/>
            </p:nvSpPr>
            <p:spPr>
              <a:xfrm>
                <a:off x="300792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5" name="Google Shape;2115;p48"/>
              <p:cNvSpPr/>
              <p:nvPr/>
            </p:nvSpPr>
            <p:spPr>
              <a:xfrm>
                <a:off x="5973275" y="6736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6" name="Google Shape;2116;p48"/>
              <p:cNvSpPr/>
              <p:nvPr/>
            </p:nvSpPr>
            <p:spPr>
              <a:xfrm>
                <a:off x="5973275" y="1321013"/>
                <a:ext cx="137700" cy="1377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7" name="Google Shape;2117;p48"/>
              <p:cNvSpPr/>
              <p:nvPr/>
            </p:nvSpPr>
            <p:spPr>
              <a:xfrm>
                <a:off x="3007925" y="1311913"/>
                <a:ext cx="137700" cy="1482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 </a:t>
                </a:r>
                <a:endParaRPr>
                  <a:solidFill>
                    <a:schemeClr val="dk1"/>
                  </a:solidFill>
                </a:endParaRPr>
              </a:p>
            </p:txBody>
          </p:sp>
        </p:grpSp>
        <p:sp>
          <p:nvSpPr>
            <p:cNvPr id="2118" name="Google Shape;2118;p48"/>
            <p:cNvSpPr/>
            <p:nvPr/>
          </p:nvSpPr>
          <p:spPr>
            <a:xfrm rot="-2281323">
              <a:off x="6037771" y="1389972"/>
              <a:ext cx="271725" cy="287249"/>
            </a:xfrm>
            <a:custGeom>
              <a:rect b="b" l="l" r="r" t="t"/>
              <a:pathLst>
                <a:path extrusionOk="0" h="5504" w="5206">
                  <a:moveTo>
                    <a:pt x="2726" y="0"/>
                  </a:moveTo>
                  <a:lnTo>
                    <a:pt x="0" y="5493"/>
                  </a:lnTo>
                  <a:lnTo>
                    <a:pt x="2591" y="4653"/>
                  </a:lnTo>
                  <a:lnTo>
                    <a:pt x="5206" y="5504"/>
                  </a:lnTo>
                  <a:close/>
                </a:path>
              </a:pathLst>
            </a:custGeom>
            <a:solidFill>
              <a:schemeClr val="lt2"/>
            </a:solidFill>
            <a:ln cap="flat" cmpd="sng" w="9525">
              <a:solidFill>
                <a:schemeClr val="lt1"/>
              </a:solidFill>
              <a:prstDash val="solid"/>
              <a:round/>
              <a:headEnd len="med" w="med" type="none"/>
              <a:tailEnd len="med" w="med" type="none"/>
            </a:ln>
          </p:spPr>
        </p:sp>
      </p:grpSp>
      <p:sp>
        <p:nvSpPr>
          <p:cNvPr id="2119" name="Google Shape;2119;p48"/>
          <p:cNvSpPr/>
          <p:nvPr/>
        </p:nvSpPr>
        <p:spPr>
          <a:xfrm>
            <a:off x="279950" y="1574075"/>
            <a:ext cx="3910800" cy="33558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120" name="Google Shape;2120;p48"/>
          <p:cNvGrpSpPr/>
          <p:nvPr/>
        </p:nvGrpSpPr>
        <p:grpSpPr>
          <a:xfrm>
            <a:off x="375425" y="1685657"/>
            <a:ext cx="277873" cy="68400"/>
            <a:chOff x="411700" y="2420932"/>
            <a:chExt cx="277873" cy="68400"/>
          </a:xfrm>
        </p:grpSpPr>
        <p:sp>
          <p:nvSpPr>
            <p:cNvPr id="2121" name="Google Shape;2121;p48"/>
            <p:cNvSpPr/>
            <p:nvPr/>
          </p:nvSpPr>
          <p:spPr>
            <a:xfrm>
              <a:off x="411700" y="2420932"/>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2" name="Google Shape;2122;p48"/>
            <p:cNvSpPr/>
            <p:nvPr/>
          </p:nvSpPr>
          <p:spPr>
            <a:xfrm>
              <a:off x="516436" y="2420932"/>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3" name="Google Shape;2123;p48"/>
            <p:cNvSpPr/>
            <p:nvPr/>
          </p:nvSpPr>
          <p:spPr>
            <a:xfrm>
              <a:off x="621173" y="2420932"/>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24" name="Google Shape;2124;p48"/>
          <p:cNvSpPr txBox="1"/>
          <p:nvPr>
            <p:ph idx="4" type="subTitle"/>
          </p:nvPr>
        </p:nvSpPr>
        <p:spPr>
          <a:xfrm>
            <a:off x="311691" y="1846188"/>
            <a:ext cx="3735000" cy="2385900"/>
          </a:xfrm>
          <a:prstGeom prst="rect">
            <a:avLst/>
          </a:prstGeom>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exend"/>
              <a:buChar char="●"/>
            </a:pPr>
            <a:r>
              <a:rPr b="1" lang="en" sz="1100">
                <a:latin typeface="Lexend"/>
                <a:ea typeface="Lexend"/>
                <a:cs typeface="Lexend"/>
                <a:sym typeface="Lexend"/>
              </a:rPr>
              <a:t>Easy </a:t>
            </a:r>
            <a:r>
              <a:rPr b="1" lang="en" sz="1100">
                <a:latin typeface="Lexend"/>
                <a:ea typeface="Lexend"/>
                <a:cs typeface="Lexend"/>
                <a:sym typeface="Lexend"/>
              </a:rPr>
              <a:t>tasks – Medical MNIST</a:t>
            </a:r>
            <a:endParaRPr b="1" sz="1100">
              <a:latin typeface="Lexend"/>
              <a:ea typeface="Lexend"/>
              <a:cs typeface="Lexend"/>
              <a:sym typeface="Lexend"/>
            </a:endParaRPr>
          </a:p>
          <a:p>
            <a:pPr indent="-298450" lvl="1" marL="914400" rtl="0" algn="l">
              <a:spcBef>
                <a:spcPts val="0"/>
              </a:spcBef>
              <a:spcAft>
                <a:spcPts val="0"/>
              </a:spcAft>
              <a:buSzPts val="1100"/>
              <a:buChar char="○"/>
            </a:pPr>
            <a:r>
              <a:rPr lang="en" sz="1100"/>
              <a:t>Simpler latent features</a:t>
            </a:r>
            <a:endParaRPr sz="1100"/>
          </a:p>
          <a:p>
            <a:pPr indent="-298450" lvl="1" marL="914400" rtl="0" algn="l">
              <a:spcBef>
                <a:spcPts val="0"/>
              </a:spcBef>
              <a:spcAft>
                <a:spcPts val="0"/>
              </a:spcAft>
              <a:buSzPts val="1100"/>
              <a:buChar char="○"/>
            </a:pPr>
            <a:r>
              <a:rPr lang="en" sz="1100"/>
              <a:t>Small images</a:t>
            </a:r>
            <a:endParaRPr sz="1100"/>
          </a:p>
          <a:p>
            <a:pPr indent="-298450" lvl="1" marL="914400" rtl="0" algn="l">
              <a:spcBef>
                <a:spcPts val="0"/>
              </a:spcBef>
              <a:spcAft>
                <a:spcPts val="0"/>
              </a:spcAft>
              <a:buSzPts val="1100"/>
              <a:buChar char="○"/>
            </a:pPr>
            <a:r>
              <a:rPr lang="en" sz="1100"/>
              <a:t>All approaches — Amazing</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Font typeface="Lexend"/>
              <a:buChar char="●"/>
            </a:pPr>
            <a:r>
              <a:rPr b="1" lang="en" sz="1100">
                <a:latin typeface="Lexend"/>
                <a:ea typeface="Lexend"/>
                <a:cs typeface="Lexend"/>
                <a:sym typeface="Lexend"/>
              </a:rPr>
              <a:t>Harder tasks - COVID 19 </a:t>
            </a:r>
            <a:r>
              <a:rPr b="1" lang="en" sz="1100">
                <a:latin typeface="Lexend"/>
                <a:ea typeface="Lexend"/>
                <a:cs typeface="Lexend"/>
                <a:sym typeface="Lexend"/>
              </a:rPr>
              <a:t>Radiography</a:t>
            </a:r>
            <a:endParaRPr b="1" sz="1100">
              <a:latin typeface="Lexend"/>
              <a:ea typeface="Lexend"/>
              <a:cs typeface="Lexend"/>
              <a:sym typeface="Lexend"/>
            </a:endParaRPr>
          </a:p>
          <a:p>
            <a:pPr indent="-298450" lvl="1" marL="914400" rtl="0" algn="l">
              <a:spcBef>
                <a:spcPts val="0"/>
              </a:spcBef>
              <a:spcAft>
                <a:spcPts val="0"/>
              </a:spcAft>
              <a:buSzPts val="1100"/>
              <a:buChar char="○"/>
            </a:pPr>
            <a:r>
              <a:rPr lang="en" sz="1100"/>
              <a:t>Hidden, </a:t>
            </a:r>
            <a:r>
              <a:rPr lang="en" sz="1100"/>
              <a:t>complex</a:t>
            </a:r>
            <a:r>
              <a:rPr lang="en" sz="1100"/>
              <a:t> latent features</a:t>
            </a:r>
            <a:endParaRPr sz="1100"/>
          </a:p>
          <a:p>
            <a:pPr indent="-298450" lvl="1" marL="914400" rtl="0" algn="l">
              <a:spcBef>
                <a:spcPts val="0"/>
              </a:spcBef>
              <a:spcAft>
                <a:spcPts val="0"/>
              </a:spcAft>
              <a:buSzPts val="1100"/>
              <a:buChar char="○"/>
            </a:pPr>
            <a:r>
              <a:rPr lang="en" sz="1100"/>
              <a:t>Larger images</a:t>
            </a:r>
            <a:endParaRPr sz="1100"/>
          </a:p>
          <a:p>
            <a:pPr indent="-298450" lvl="1" marL="914400" rtl="0" algn="l">
              <a:spcBef>
                <a:spcPts val="0"/>
              </a:spcBef>
              <a:spcAft>
                <a:spcPts val="0"/>
              </a:spcAft>
              <a:buSzPts val="1100"/>
              <a:buChar char="○"/>
            </a:pPr>
            <a:r>
              <a:rPr lang="en" sz="1100">
                <a:highlight>
                  <a:srgbClr val="EA9999"/>
                </a:highlight>
              </a:rPr>
              <a:t>SVM, kNN</a:t>
            </a:r>
            <a:r>
              <a:rPr lang="en" sz="1100"/>
              <a:t> &lt; </a:t>
            </a:r>
            <a:r>
              <a:rPr lang="en" sz="1100">
                <a:highlight>
                  <a:srgbClr val="FFFF00"/>
                </a:highlight>
              </a:rPr>
              <a:t>CNN</a:t>
            </a:r>
            <a:r>
              <a:rPr lang="en" sz="1100"/>
              <a:t> &lt; </a:t>
            </a:r>
            <a:r>
              <a:rPr lang="en" sz="1100">
                <a:highlight>
                  <a:srgbClr val="B6D7A8"/>
                </a:highlight>
              </a:rPr>
              <a:t>ResNet</a:t>
            </a:r>
            <a:endParaRPr sz="1100">
              <a:highlight>
                <a:srgbClr val="B6D7A8"/>
              </a:highlight>
            </a:endParaRPr>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Subtle improvements in </a:t>
            </a:r>
            <a:r>
              <a:rPr lang="en" sz="1100"/>
              <a:t>complex methods</a:t>
            </a:r>
            <a:endParaRPr sz="1100"/>
          </a:p>
          <a:p>
            <a:pPr indent="-298450" lvl="1" marL="914400" rtl="0" algn="l">
              <a:spcBef>
                <a:spcPts val="0"/>
              </a:spcBef>
              <a:spcAft>
                <a:spcPts val="0"/>
              </a:spcAft>
              <a:buSzPts val="1100"/>
              <a:buChar char="○"/>
            </a:pPr>
            <a:r>
              <a:rPr lang="en" sz="1100"/>
              <a:t>Huge improvements in performance</a:t>
            </a:r>
            <a:endParaRPr sz="1100"/>
          </a:p>
          <a:p>
            <a:pPr indent="-298450" lvl="1" marL="914400" rtl="0" algn="l">
              <a:spcBef>
                <a:spcPts val="0"/>
              </a:spcBef>
              <a:spcAft>
                <a:spcPts val="0"/>
              </a:spcAft>
              <a:buSzPts val="1100"/>
              <a:buChar char="○"/>
            </a:pPr>
            <a:r>
              <a:rPr lang="en" sz="1100"/>
              <a:t>Better feature extraction</a:t>
            </a:r>
            <a:endParaRPr sz="1100"/>
          </a:p>
        </p:txBody>
      </p:sp>
      <p:sp>
        <p:nvSpPr>
          <p:cNvPr id="2125" name="Google Shape;2125;p48"/>
          <p:cNvSpPr txBox="1"/>
          <p:nvPr>
            <p:ph type="title"/>
          </p:nvPr>
        </p:nvSpPr>
        <p:spPr>
          <a:xfrm>
            <a:off x="375425" y="437175"/>
            <a:ext cx="3313500" cy="84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Outcome</a:t>
            </a:r>
            <a:endParaRPr>
              <a:solidFill>
                <a:schemeClr val="lt1"/>
              </a:solidFill>
            </a:endParaRPr>
          </a:p>
        </p:txBody>
      </p:sp>
      <p:pic>
        <p:nvPicPr>
          <p:cNvPr id="2126" name="Google Shape;2126;p48"/>
          <p:cNvPicPr preferRelativeResize="0"/>
          <p:nvPr/>
        </p:nvPicPr>
        <p:blipFill rotWithShape="1">
          <a:blip r:embed="rId3">
            <a:alphaModFix/>
          </a:blip>
          <a:srcRect b="23547" l="0" r="0" t="28483"/>
          <a:stretch/>
        </p:blipFill>
        <p:spPr>
          <a:xfrm>
            <a:off x="4327800" y="3512075"/>
            <a:ext cx="4625425" cy="1417800"/>
          </a:xfrm>
          <a:prstGeom prst="rect">
            <a:avLst/>
          </a:prstGeom>
          <a:noFill/>
          <a:ln>
            <a:noFill/>
          </a:ln>
        </p:spPr>
      </p:pic>
      <p:sp>
        <p:nvSpPr>
          <p:cNvPr id="2127" name="Google Shape;2127;p48"/>
          <p:cNvSpPr txBox="1"/>
          <p:nvPr/>
        </p:nvSpPr>
        <p:spPr>
          <a:xfrm>
            <a:off x="7467925" y="2514150"/>
            <a:ext cx="15615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0000"/>
                </a:solidFill>
                <a:latin typeface="Lexend"/>
                <a:ea typeface="Lexend"/>
                <a:cs typeface="Lexend"/>
                <a:sym typeface="Lexend"/>
              </a:rPr>
              <a:t>Boosted SVM </a:t>
            </a:r>
            <a:r>
              <a:rPr lang="en" sz="1500">
                <a:solidFill>
                  <a:srgbClr val="FF0000"/>
                </a:solidFill>
                <a:latin typeface="Roboto"/>
                <a:ea typeface="Roboto"/>
                <a:cs typeface="Roboto"/>
                <a:sym typeface="Roboto"/>
              </a:rPr>
              <a:t>👎</a:t>
            </a:r>
            <a:endParaRPr b="1" sz="1100">
              <a:solidFill>
                <a:srgbClr val="FF0000"/>
              </a:solidFill>
              <a:latin typeface="Lexend"/>
              <a:ea typeface="Lexend"/>
              <a:cs typeface="Lexend"/>
              <a:sym typeface="Lexend"/>
            </a:endParaRPr>
          </a:p>
        </p:txBody>
      </p:sp>
      <p:pic>
        <p:nvPicPr>
          <p:cNvPr descr="bart simpson is holding a cake that says at least you tried (Provided by Tenor)" id="2128" name="Google Shape;2128;p48"/>
          <p:cNvPicPr preferRelativeResize="0"/>
          <p:nvPr/>
        </p:nvPicPr>
        <p:blipFill>
          <a:blip r:embed="rId4">
            <a:alphaModFix/>
          </a:blip>
          <a:stretch>
            <a:fillRect/>
          </a:stretch>
        </p:blipFill>
        <p:spPr>
          <a:xfrm>
            <a:off x="7271762" y="2865000"/>
            <a:ext cx="1456826" cy="1091150"/>
          </a:xfrm>
          <a:prstGeom prst="rect">
            <a:avLst/>
          </a:prstGeom>
          <a:noFill/>
          <a:ln>
            <a:noFill/>
          </a:ln>
        </p:spPr>
      </p:pic>
      <p:sp>
        <p:nvSpPr>
          <p:cNvPr id="2129" name="Google Shape;2129;p48"/>
          <p:cNvSpPr txBox="1"/>
          <p:nvPr/>
        </p:nvSpPr>
        <p:spPr>
          <a:xfrm>
            <a:off x="4501950" y="2670225"/>
            <a:ext cx="1391100" cy="2877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sz="1100">
                <a:solidFill>
                  <a:schemeClr val="dk1"/>
                </a:solidFill>
                <a:latin typeface="Lexend"/>
                <a:ea typeface="Lexend"/>
                <a:cs typeface="Lexend"/>
                <a:sym typeface="Lexend"/>
              </a:rPr>
              <a:t>CNN</a:t>
            </a:r>
            <a:endParaRPr b="1" sz="1100">
              <a:solidFill>
                <a:schemeClr val="dk1"/>
              </a:solidFill>
              <a:latin typeface="Lexend"/>
              <a:ea typeface="Lexend"/>
              <a:cs typeface="Lexend"/>
              <a:sym typeface="Lexend"/>
            </a:endParaRPr>
          </a:p>
        </p:txBody>
      </p:sp>
      <p:pic>
        <p:nvPicPr>
          <p:cNvPr descr="a man wearing a red teamviewer jersey stands on a field (Provided by Tenor)" id="2130" name="Google Shape;2130;p48"/>
          <p:cNvPicPr preferRelativeResize="0"/>
          <p:nvPr/>
        </p:nvPicPr>
        <p:blipFill>
          <a:blip r:embed="rId5">
            <a:alphaModFix/>
          </a:blip>
          <a:stretch>
            <a:fillRect/>
          </a:stretch>
        </p:blipFill>
        <p:spPr>
          <a:xfrm>
            <a:off x="4344076" y="2974942"/>
            <a:ext cx="1745150" cy="981208"/>
          </a:xfrm>
          <a:prstGeom prst="rect">
            <a:avLst/>
          </a:prstGeom>
          <a:noFill/>
          <a:ln>
            <a:noFill/>
          </a:ln>
        </p:spPr>
      </p:pic>
      <p:sp>
        <p:nvSpPr>
          <p:cNvPr id="2131" name="Google Shape;2131;p48"/>
          <p:cNvSpPr txBox="1"/>
          <p:nvPr/>
        </p:nvSpPr>
        <p:spPr>
          <a:xfrm>
            <a:off x="6165975" y="2034625"/>
            <a:ext cx="10290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38761D"/>
                </a:solidFill>
                <a:latin typeface="Lexend"/>
                <a:ea typeface="Lexend"/>
                <a:cs typeface="Lexend"/>
                <a:sym typeface="Lexend"/>
              </a:rPr>
              <a:t>ResNet-50</a:t>
            </a:r>
            <a:endParaRPr b="1" sz="1100">
              <a:solidFill>
                <a:srgbClr val="38761D"/>
              </a:solidFill>
              <a:latin typeface="Lexend"/>
              <a:ea typeface="Lexend"/>
              <a:cs typeface="Lexend"/>
              <a:sym typeface="Lexend"/>
            </a:endParaRPr>
          </a:p>
        </p:txBody>
      </p:sp>
      <p:pic>
        <p:nvPicPr>
          <p:cNvPr descr="a man holds his finger to his mouth in front of a crowd and the word imgplay is on the bottom (Provided by Tenor)" id="2132" name="Google Shape;2132;p48"/>
          <p:cNvPicPr preferRelativeResize="0"/>
          <p:nvPr/>
        </p:nvPicPr>
        <p:blipFill>
          <a:blip r:embed="rId6">
            <a:alphaModFix/>
          </a:blip>
          <a:stretch>
            <a:fillRect/>
          </a:stretch>
        </p:blipFill>
        <p:spPr>
          <a:xfrm>
            <a:off x="6242636" y="2333448"/>
            <a:ext cx="875700" cy="13175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pic>
        <p:nvPicPr>
          <p:cNvPr id="2137" name="Google Shape;2137;p49"/>
          <p:cNvPicPr preferRelativeResize="0"/>
          <p:nvPr/>
        </p:nvPicPr>
        <p:blipFill rotWithShape="1">
          <a:blip r:embed="rId3">
            <a:alphaModFix/>
          </a:blip>
          <a:srcRect b="0" l="52207" r="10510" t="0"/>
          <a:stretch/>
        </p:blipFill>
        <p:spPr>
          <a:xfrm>
            <a:off x="5415074" y="876625"/>
            <a:ext cx="2311851" cy="3105150"/>
          </a:xfrm>
          <a:prstGeom prst="rect">
            <a:avLst/>
          </a:prstGeom>
          <a:noFill/>
          <a:ln>
            <a:noFill/>
          </a:ln>
        </p:spPr>
      </p:pic>
      <p:sp>
        <p:nvSpPr>
          <p:cNvPr id="2138" name="Google Shape;2138;p49"/>
          <p:cNvSpPr/>
          <p:nvPr/>
        </p:nvSpPr>
        <p:spPr>
          <a:xfrm>
            <a:off x="1278150" y="784500"/>
            <a:ext cx="3564000" cy="7629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9" name="Google Shape;2139;p49"/>
          <p:cNvSpPr txBox="1"/>
          <p:nvPr>
            <p:ph type="title"/>
          </p:nvPr>
        </p:nvSpPr>
        <p:spPr>
          <a:xfrm>
            <a:off x="1437625" y="748050"/>
            <a:ext cx="3521700" cy="83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700"/>
              <a:t>Thank you</a:t>
            </a:r>
            <a:endParaRPr sz="4700"/>
          </a:p>
        </p:txBody>
      </p:sp>
      <p:sp>
        <p:nvSpPr>
          <p:cNvPr id="2140" name="Google Shape;2140;p49"/>
          <p:cNvSpPr txBox="1"/>
          <p:nvPr/>
        </p:nvSpPr>
        <p:spPr>
          <a:xfrm>
            <a:off x="1257000" y="1798725"/>
            <a:ext cx="3606300" cy="1098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Any questions? </a:t>
            </a:r>
            <a:endParaRPr sz="12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Don’t worry, our models are standing by to analyze them. Just make sure they’re within the input dimensions</a:t>
            </a:r>
            <a:endParaRPr sz="800">
              <a:solidFill>
                <a:schemeClr val="dk1"/>
              </a:solidFill>
              <a:latin typeface="Lexend Light"/>
              <a:ea typeface="Lexend Light"/>
              <a:cs typeface="Lexend Light"/>
              <a:sym typeface="Lexend Light"/>
            </a:endParaRPr>
          </a:p>
        </p:txBody>
      </p:sp>
      <p:sp>
        <p:nvSpPr>
          <p:cNvPr id="2141" name="Google Shape;2141;p49"/>
          <p:cNvSpPr txBox="1"/>
          <p:nvPr/>
        </p:nvSpPr>
        <p:spPr>
          <a:xfrm>
            <a:off x="478450" y="3541500"/>
            <a:ext cx="2728800" cy="1487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References</a:t>
            </a:r>
            <a:endParaRPr b="1"/>
          </a:p>
          <a:p>
            <a:pPr indent="0" lvl="0" marL="0" rtl="0" algn="l">
              <a:spcBef>
                <a:spcPts val="0"/>
              </a:spcBef>
              <a:spcAft>
                <a:spcPts val="0"/>
              </a:spcAft>
              <a:buNone/>
            </a:pPr>
            <a:r>
              <a:rPr lang="en" sz="1100"/>
              <a:t>Datasets</a:t>
            </a:r>
            <a:endParaRPr sz="1100"/>
          </a:p>
          <a:p>
            <a:pPr indent="0" lvl="0" marL="0" rtl="0" algn="l">
              <a:spcBef>
                <a:spcPts val="0"/>
              </a:spcBef>
              <a:spcAft>
                <a:spcPts val="0"/>
              </a:spcAft>
              <a:buNone/>
            </a:pPr>
            <a:r>
              <a:rPr lang="en" sz="800" u="sng">
                <a:solidFill>
                  <a:schemeClr val="hlink"/>
                </a:solidFill>
                <a:latin typeface="Lexend Light"/>
                <a:ea typeface="Lexend Light"/>
                <a:cs typeface="Lexend Light"/>
                <a:sym typeface="Lexend Light"/>
                <a:hlinkClick r:id="rId4"/>
              </a:rPr>
              <a:t>https://www.kaggle.com/datasets/tawsifurrahman/covid19-radiography-database</a:t>
            </a:r>
            <a:endParaRPr sz="8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800" u="sng">
                <a:solidFill>
                  <a:schemeClr val="hlink"/>
                </a:solidFill>
                <a:latin typeface="Lexend Light"/>
                <a:ea typeface="Lexend Light"/>
                <a:cs typeface="Lexend Light"/>
                <a:sym typeface="Lexend Light"/>
                <a:hlinkClick r:id="rId5"/>
              </a:rPr>
              <a:t>https://www.kaggle.com/datasets/andrewmvd/medical-mnist</a:t>
            </a:r>
            <a:br>
              <a:rPr lang="en" sz="800">
                <a:solidFill>
                  <a:schemeClr val="dk1"/>
                </a:solidFill>
                <a:latin typeface="Lexend Light"/>
                <a:ea typeface="Lexend Light"/>
                <a:cs typeface="Lexend Light"/>
                <a:sym typeface="Lexend Light"/>
              </a:rPr>
            </a:br>
            <a:br>
              <a:rPr lang="en" sz="800">
                <a:solidFill>
                  <a:schemeClr val="dk1"/>
                </a:solidFill>
                <a:latin typeface="Lexend Light"/>
                <a:ea typeface="Lexend Light"/>
                <a:cs typeface="Lexend Light"/>
                <a:sym typeface="Lexend Light"/>
              </a:rPr>
            </a:br>
            <a:r>
              <a:rPr lang="en" sz="800">
                <a:solidFill>
                  <a:schemeClr val="dk1"/>
                </a:solidFill>
                <a:latin typeface="Lexend Light"/>
                <a:ea typeface="Lexend Light"/>
                <a:cs typeface="Lexend Light"/>
                <a:sym typeface="Lexend Light"/>
              </a:rPr>
              <a:t>ResNet - </a:t>
            </a:r>
            <a:r>
              <a:rPr lang="en" sz="900" u="sng">
                <a:solidFill>
                  <a:schemeClr val="hlink"/>
                </a:solidFill>
                <a:highlight>
                  <a:srgbClr val="FFFFFF"/>
                </a:highlight>
                <a:hlinkClick r:id="rId6"/>
              </a:rPr>
              <a:t>https://arxiv.org/abs/1512.03385</a:t>
            </a:r>
            <a:endParaRPr sz="900">
              <a:solidFill>
                <a:schemeClr val="dk1"/>
              </a:solidFill>
              <a:highlight>
                <a:srgbClr val="FFFFFF"/>
              </a:highlight>
            </a:endParaRPr>
          </a:p>
          <a:p>
            <a:pPr indent="0" lvl="0" marL="0" rtl="0" algn="l">
              <a:spcBef>
                <a:spcPts val="0"/>
              </a:spcBef>
              <a:spcAft>
                <a:spcPts val="0"/>
              </a:spcAft>
              <a:buNone/>
            </a:pPr>
            <a:r>
              <a:t/>
            </a:r>
            <a:endParaRPr sz="900">
              <a:solidFill>
                <a:schemeClr val="dk1"/>
              </a:solidFill>
              <a:highlight>
                <a:srgbClr val="FFFFFF"/>
              </a:highlight>
            </a:endParaRPr>
          </a:p>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4"/>
          <p:cNvSpPr/>
          <p:nvPr/>
        </p:nvSpPr>
        <p:spPr>
          <a:xfrm>
            <a:off x="1165350" y="491225"/>
            <a:ext cx="68130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05" name="Google Shape;1905;p34"/>
          <p:cNvGrpSpPr/>
          <p:nvPr/>
        </p:nvGrpSpPr>
        <p:grpSpPr>
          <a:xfrm>
            <a:off x="7283775" y="556625"/>
            <a:ext cx="429650" cy="431375"/>
            <a:chOff x="6684050" y="721788"/>
            <a:chExt cx="429650" cy="431375"/>
          </a:xfrm>
        </p:grpSpPr>
        <p:sp>
          <p:nvSpPr>
            <p:cNvPr id="1906" name="Google Shape;1906;p34"/>
            <p:cNvSpPr/>
            <p:nvPr/>
          </p:nvSpPr>
          <p:spPr>
            <a:xfrm>
              <a:off x="6684050" y="721788"/>
              <a:ext cx="342900" cy="342900"/>
            </a:xfrm>
            <a:prstGeom prst="ellipse">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07" name="Google Shape;1907;p34"/>
            <p:cNvCxnSpPr/>
            <p:nvPr/>
          </p:nvCxnSpPr>
          <p:spPr>
            <a:xfrm>
              <a:off x="6973000" y="1012463"/>
              <a:ext cx="140700" cy="140700"/>
            </a:xfrm>
            <a:prstGeom prst="straightConnector1">
              <a:avLst/>
            </a:prstGeom>
            <a:noFill/>
            <a:ln cap="flat" cmpd="sng" w="28575">
              <a:solidFill>
                <a:schemeClr val="lt1"/>
              </a:solidFill>
              <a:prstDash val="solid"/>
              <a:round/>
              <a:headEnd len="med" w="med" type="none"/>
              <a:tailEnd len="med" w="med" type="none"/>
            </a:ln>
          </p:spPr>
        </p:cxnSp>
      </p:grpSp>
      <p:sp>
        <p:nvSpPr>
          <p:cNvPr id="1908" name="Google Shape;1908;p34"/>
          <p:cNvSpPr/>
          <p:nvPr/>
        </p:nvSpPr>
        <p:spPr>
          <a:xfrm>
            <a:off x="1063550" y="1370924"/>
            <a:ext cx="1569900" cy="14814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09" name="Google Shape;1909;p34"/>
          <p:cNvGrpSpPr/>
          <p:nvPr/>
        </p:nvGrpSpPr>
        <p:grpSpPr>
          <a:xfrm>
            <a:off x="1125212" y="1460407"/>
            <a:ext cx="258199" cy="60329"/>
            <a:chOff x="1240925" y="1619925"/>
            <a:chExt cx="277873" cy="68400"/>
          </a:xfrm>
        </p:grpSpPr>
        <p:sp>
          <p:nvSpPr>
            <p:cNvPr id="1910" name="Google Shape;1910;p34"/>
            <p:cNvSpPr/>
            <p:nvPr/>
          </p:nvSpPr>
          <p:spPr>
            <a:xfrm>
              <a:off x="1240925" y="16199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1" name="Google Shape;1911;p34"/>
            <p:cNvSpPr/>
            <p:nvPr/>
          </p:nvSpPr>
          <p:spPr>
            <a:xfrm>
              <a:off x="1345661" y="16199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2" name="Google Shape;1912;p34"/>
            <p:cNvSpPr/>
            <p:nvPr/>
          </p:nvSpPr>
          <p:spPr>
            <a:xfrm>
              <a:off x="1450398" y="16199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13" name="Google Shape;1913;p34"/>
          <p:cNvSpPr/>
          <p:nvPr/>
        </p:nvSpPr>
        <p:spPr>
          <a:xfrm>
            <a:off x="4897275" y="1243900"/>
            <a:ext cx="3885000" cy="18240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914" name="Google Shape;1914;p34"/>
          <p:cNvSpPr txBox="1"/>
          <p:nvPr>
            <p:ph idx="2" type="body"/>
          </p:nvPr>
        </p:nvSpPr>
        <p:spPr>
          <a:xfrm>
            <a:off x="167325" y="-39600"/>
            <a:ext cx="1169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cxnSp>
        <p:nvCxnSpPr>
          <p:cNvPr id="1915" name="Google Shape;1915;p34"/>
          <p:cNvCxnSpPr/>
          <p:nvPr/>
        </p:nvCxnSpPr>
        <p:spPr>
          <a:xfrm rot="10800000">
            <a:off x="2935975" y="544625"/>
            <a:ext cx="600" cy="455400"/>
          </a:xfrm>
          <a:prstGeom prst="straightConnector1">
            <a:avLst/>
          </a:prstGeom>
          <a:noFill/>
          <a:ln cap="flat" cmpd="sng" w="9525">
            <a:solidFill>
              <a:schemeClr val="lt1"/>
            </a:solidFill>
            <a:prstDash val="solid"/>
            <a:round/>
            <a:headEnd len="med" w="med" type="none"/>
            <a:tailEnd len="med" w="med" type="none"/>
          </a:ln>
        </p:spPr>
      </p:cxnSp>
      <p:sp>
        <p:nvSpPr>
          <p:cNvPr id="1916" name="Google Shape;1916;p34"/>
          <p:cNvSpPr txBox="1"/>
          <p:nvPr/>
        </p:nvSpPr>
        <p:spPr>
          <a:xfrm>
            <a:off x="5061825" y="1316204"/>
            <a:ext cx="3555900" cy="1679400"/>
          </a:xfrm>
          <a:prstGeom prst="rect">
            <a:avLst/>
          </a:prstGeom>
          <a:noFill/>
          <a:ln>
            <a:noFill/>
          </a:ln>
        </p:spPr>
        <p:txBody>
          <a:bodyPr anchorCtr="0" anchor="t" bIns="91425" lIns="91425" spcFirstLastPara="1" rIns="91425" wrap="square" tIns="91425">
            <a:noAutofit/>
          </a:bodyPr>
          <a:lstStyle/>
          <a:p>
            <a:pPr indent="-241300" lvl="0" marL="342900" rtl="0" algn="l">
              <a:lnSpc>
                <a:spcPct val="115000"/>
              </a:lnSpc>
              <a:spcBef>
                <a:spcPts val="0"/>
              </a:spcBef>
              <a:spcAft>
                <a:spcPts val="0"/>
              </a:spcAft>
              <a:buClr>
                <a:schemeClr val="dk1"/>
              </a:buClr>
              <a:buSzPts val="1100"/>
              <a:buChar char="●"/>
            </a:pPr>
            <a:r>
              <a:rPr lang="en" sz="1100">
                <a:solidFill>
                  <a:schemeClr val="dk1"/>
                </a:solidFill>
              </a:rPr>
              <a:t>Rapid advancements in healthcare technology and availability of medical imaging data</a:t>
            </a:r>
            <a:endParaRPr sz="1100">
              <a:solidFill>
                <a:schemeClr val="dk1"/>
              </a:solidFill>
            </a:endParaRPr>
          </a:p>
          <a:p>
            <a:pPr indent="-241300" lvl="0" marL="342900" rtl="0" algn="l">
              <a:lnSpc>
                <a:spcPct val="115000"/>
              </a:lnSpc>
              <a:spcBef>
                <a:spcPts val="0"/>
              </a:spcBef>
              <a:spcAft>
                <a:spcPts val="0"/>
              </a:spcAft>
              <a:buClr>
                <a:schemeClr val="dk1"/>
              </a:buClr>
              <a:buSzPts val="1100"/>
              <a:buChar char="●"/>
            </a:pPr>
            <a:r>
              <a:rPr lang="en" sz="1100">
                <a:solidFill>
                  <a:schemeClr val="dk1"/>
                </a:solidFill>
              </a:rPr>
              <a:t>Helps doctors: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Prioritize patients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Highlight points of interest</a:t>
            </a:r>
            <a:endParaRPr sz="1100">
              <a:solidFill>
                <a:schemeClr val="dk1"/>
              </a:solidFill>
            </a:endParaRPr>
          </a:p>
          <a:p>
            <a:pPr indent="-241300" lvl="0" marL="342900" rtl="0" algn="l">
              <a:lnSpc>
                <a:spcPct val="115000"/>
              </a:lnSpc>
              <a:spcBef>
                <a:spcPts val="0"/>
              </a:spcBef>
              <a:spcAft>
                <a:spcPts val="0"/>
              </a:spcAft>
              <a:buClr>
                <a:schemeClr val="dk1"/>
              </a:buClr>
              <a:buSzPts val="1100"/>
              <a:buChar char="●"/>
            </a:pPr>
            <a:r>
              <a:rPr lang="en" sz="1100">
                <a:solidFill>
                  <a:schemeClr val="dk1"/>
                </a:solidFill>
              </a:rPr>
              <a:t>Help patients: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Better understand diagnosis</a:t>
            </a:r>
            <a:endParaRPr sz="1100">
              <a:solidFill>
                <a:schemeClr val="dk1"/>
              </a:solidFill>
            </a:endParaRPr>
          </a:p>
          <a:p>
            <a:pPr indent="-241300" lvl="0" marL="342900" rtl="0" algn="l">
              <a:lnSpc>
                <a:spcPct val="115000"/>
              </a:lnSpc>
              <a:spcBef>
                <a:spcPts val="0"/>
              </a:spcBef>
              <a:spcAft>
                <a:spcPts val="0"/>
              </a:spcAft>
              <a:buClr>
                <a:schemeClr val="dk1"/>
              </a:buClr>
              <a:buSzPts val="1100"/>
              <a:buChar char="●"/>
            </a:pPr>
            <a:r>
              <a:rPr lang="en" sz="1100">
                <a:solidFill>
                  <a:schemeClr val="dk1"/>
                </a:solidFill>
              </a:rPr>
              <a:t>Medical Diagnostics Pods</a:t>
            </a:r>
            <a:endParaRPr sz="1100">
              <a:solidFill>
                <a:schemeClr val="dk1"/>
              </a:solidFill>
            </a:endParaRPr>
          </a:p>
        </p:txBody>
      </p:sp>
      <p:sp>
        <p:nvSpPr>
          <p:cNvPr id="1917" name="Google Shape;1917;p34"/>
          <p:cNvSpPr txBox="1"/>
          <p:nvPr>
            <p:ph type="title"/>
          </p:nvPr>
        </p:nvSpPr>
        <p:spPr>
          <a:xfrm>
            <a:off x="1489225" y="444425"/>
            <a:ext cx="2894100" cy="6558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sz="3400"/>
              <a:t>About</a:t>
            </a:r>
            <a:endParaRPr sz="3400"/>
          </a:p>
        </p:txBody>
      </p:sp>
      <p:pic>
        <p:nvPicPr>
          <p:cNvPr descr="Doctor with stethoscope | Public domain vectors" id="1918" name="Google Shape;1918;p34"/>
          <p:cNvPicPr preferRelativeResize="0"/>
          <p:nvPr/>
        </p:nvPicPr>
        <p:blipFill>
          <a:blip r:embed="rId3">
            <a:alphaModFix/>
          </a:blip>
          <a:stretch>
            <a:fillRect/>
          </a:stretch>
        </p:blipFill>
        <p:spPr>
          <a:xfrm>
            <a:off x="1383459" y="1617229"/>
            <a:ext cx="865630" cy="1078270"/>
          </a:xfrm>
          <a:prstGeom prst="rect">
            <a:avLst/>
          </a:prstGeom>
          <a:noFill/>
          <a:ln>
            <a:noFill/>
          </a:ln>
        </p:spPr>
      </p:pic>
      <p:sp>
        <p:nvSpPr>
          <p:cNvPr id="1919" name="Google Shape;1919;p34"/>
          <p:cNvSpPr/>
          <p:nvPr/>
        </p:nvSpPr>
        <p:spPr>
          <a:xfrm flipH="1">
            <a:off x="8168442" y="804151"/>
            <a:ext cx="1087508" cy="655263"/>
          </a:xfrm>
          <a:custGeom>
            <a:rect b="b" l="l" r="r" t="t"/>
            <a:pathLst>
              <a:path extrusionOk="0" h="949656" w="1775523">
                <a:moveTo>
                  <a:pt x="1439418" y="0"/>
                </a:moveTo>
                <a:lnTo>
                  <a:pt x="336232" y="0"/>
                </a:lnTo>
                <a:cubicBezTo>
                  <a:pt x="151320" y="0"/>
                  <a:pt x="0" y="151321"/>
                  <a:pt x="0" y="336233"/>
                </a:cubicBezTo>
                <a:lnTo>
                  <a:pt x="0" y="336233"/>
                </a:lnTo>
                <a:cubicBezTo>
                  <a:pt x="0" y="521145"/>
                  <a:pt x="151320" y="672465"/>
                  <a:pt x="336232" y="672465"/>
                </a:cubicBezTo>
                <a:lnTo>
                  <a:pt x="1208913" y="672465"/>
                </a:lnTo>
                <a:cubicBezTo>
                  <a:pt x="1243330" y="724091"/>
                  <a:pt x="1406017" y="956183"/>
                  <a:pt x="1544828" y="949516"/>
                </a:cubicBezTo>
                <a:lnTo>
                  <a:pt x="1545018" y="949516"/>
                </a:lnTo>
                <a:cubicBezTo>
                  <a:pt x="1551940" y="949516"/>
                  <a:pt x="1555750" y="941515"/>
                  <a:pt x="1551305" y="936181"/>
                </a:cubicBezTo>
                <a:cubicBezTo>
                  <a:pt x="1540700" y="923481"/>
                  <a:pt x="1529143" y="904431"/>
                  <a:pt x="1523365" y="893763"/>
                </a:cubicBezTo>
                <a:cubicBezTo>
                  <a:pt x="1516825" y="881761"/>
                  <a:pt x="1463993" y="766191"/>
                  <a:pt x="1473073" y="670751"/>
                </a:cubicBezTo>
                <a:cubicBezTo>
                  <a:pt x="1642300" y="653669"/>
                  <a:pt x="1775524" y="509778"/>
                  <a:pt x="1775524" y="336233"/>
                </a:cubicBezTo>
                <a:lnTo>
                  <a:pt x="1775524" y="336233"/>
                </a:lnTo>
                <a:cubicBezTo>
                  <a:pt x="1775524" y="151321"/>
                  <a:pt x="1624203" y="0"/>
                  <a:pt x="1439291" y="0"/>
                </a:cubicBez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0" name="Google Shape;1920;p34"/>
          <p:cNvSpPr txBox="1"/>
          <p:nvPr/>
        </p:nvSpPr>
        <p:spPr>
          <a:xfrm>
            <a:off x="8267605" y="804151"/>
            <a:ext cx="8892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Lexend"/>
                <a:ea typeface="Lexend"/>
                <a:cs typeface="Lexend"/>
                <a:sym typeface="Lexend"/>
              </a:rPr>
              <a:t>Why</a:t>
            </a:r>
            <a:endParaRPr sz="2100">
              <a:solidFill>
                <a:schemeClr val="dk1"/>
              </a:solidFill>
              <a:latin typeface="Lexend"/>
              <a:ea typeface="Lexend"/>
              <a:cs typeface="Lexend"/>
              <a:sym typeface="Lexend"/>
            </a:endParaRPr>
          </a:p>
          <a:p>
            <a:pPr indent="0" lvl="0" marL="0" rtl="0" algn="l">
              <a:spcBef>
                <a:spcPts val="0"/>
              </a:spcBef>
              <a:spcAft>
                <a:spcPts val="0"/>
              </a:spcAft>
              <a:buNone/>
            </a:pPr>
            <a:r>
              <a:t/>
            </a:r>
            <a:endParaRPr sz="2100">
              <a:solidFill>
                <a:schemeClr val="dk1"/>
              </a:solidFill>
              <a:latin typeface="Lexend"/>
              <a:ea typeface="Lexend"/>
              <a:cs typeface="Lexend"/>
              <a:sym typeface="Lexend"/>
            </a:endParaRPr>
          </a:p>
        </p:txBody>
      </p:sp>
      <p:sp>
        <p:nvSpPr>
          <p:cNvPr id="1921" name="Google Shape;1921;p34"/>
          <p:cNvSpPr/>
          <p:nvPr/>
        </p:nvSpPr>
        <p:spPr>
          <a:xfrm>
            <a:off x="1063550" y="3036850"/>
            <a:ext cx="2712000" cy="1915200"/>
          </a:xfrm>
          <a:prstGeom prst="roundRect">
            <a:avLst>
              <a:gd fmla="val 4803" name="adj"/>
            </a:avLst>
          </a:prstGeom>
          <a:solidFill>
            <a:schemeClr val="lt2"/>
          </a:solidFill>
          <a:ln>
            <a:noFill/>
          </a:ln>
          <a:effectLst>
            <a:outerShdw blurRad="57150" rotWithShape="0" algn="bl" dist="1905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22" name="Google Shape;1922;p34"/>
          <p:cNvGrpSpPr/>
          <p:nvPr/>
        </p:nvGrpSpPr>
        <p:grpSpPr>
          <a:xfrm>
            <a:off x="1132872" y="3150239"/>
            <a:ext cx="290322" cy="76444"/>
            <a:chOff x="1240925" y="1619925"/>
            <a:chExt cx="277873" cy="68400"/>
          </a:xfrm>
        </p:grpSpPr>
        <p:sp>
          <p:nvSpPr>
            <p:cNvPr id="1923" name="Google Shape;1923;p34"/>
            <p:cNvSpPr/>
            <p:nvPr/>
          </p:nvSpPr>
          <p:spPr>
            <a:xfrm>
              <a:off x="1240925" y="1619925"/>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4" name="Google Shape;1924;p34"/>
            <p:cNvSpPr/>
            <p:nvPr/>
          </p:nvSpPr>
          <p:spPr>
            <a:xfrm>
              <a:off x="1345661" y="1619925"/>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5" name="Google Shape;1925;p34"/>
            <p:cNvSpPr/>
            <p:nvPr/>
          </p:nvSpPr>
          <p:spPr>
            <a:xfrm>
              <a:off x="1450398" y="1619925"/>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1926" name="Google Shape;1926;p34"/>
          <p:cNvPicPr preferRelativeResize="0"/>
          <p:nvPr/>
        </p:nvPicPr>
        <p:blipFill>
          <a:blip r:embed="rId4">
            <a:alphaModFix/>
          </a:blip>
          <a:stretch>
            <a:fillRect/>
          </a:stretch>
        </p:blipFill>
        <p:spPr>
          <a:xfrm>
            <a:off x="1139197" y="3295072"/>
            <a:ext cx="2555639" cy="1526953"/>
          </a:xfrm>
          <a:prstGeom prst="rect">
            <a:avLst/>
          </a:prstGeom>
          <a:noFill/>
          <a:ln>
            <a:noFill/>
          </a:ln>
        </p:spPr>
      </p:pic>
      <p:sp>
        <p:nvSpPr>
          <p:cNvPr id="1927" name="Google Shape;1927;p34"/>
          <p:cNvSpPr/>
          <p:nvPr/>
        </p:nvSpPr>
        <p:spPr>
          <a:xfrm>
            <a:off x="4897275" y="3243300"/>
            <a:ext cx="3885000" cy="17418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928" name="Google Shape;1928;p34"/>
          <p:cNvSpPr/>
          <p:nvPr/>
        </p:nvSpPr>
        <p:spPr>
          <a:xfrm>
            <a:off x="3897700" y="2796475"/>
            <a:ext cx="1225111" cy="747854"/>
          </a:xfrm>
          <a:custGeom>
            <a:rect b="b" l="l" r="r" t="t"/>
            <a:pathLst>
              <a:path extrusionOk="0" h="949656" w="1775523">
                <a:moveTo>
                  <a:pt x="1439418" y="0"/>
                </a:moveTo>
                <a:lnTo>
                  <a:pt x="336232" y="0"/>
                </a:lnTo>
                <a:cubicBezTo>
                  <a:pt x="151320" y="0"/>
                  <a:pt x="0" y="151321"/>
                  <a:pt x="0" y="336233"/>
                </a:cubicBezTo>
                <a:lnTo>
                  <a:pt x="0" y="336233"/>
                </a:lnTo>
                <a:cubicBezTo>
                  <a:pt x="0" y="521145"/>
                  <a:pt x="151320" y="672465"/>
                  <a:pt x="336232" y="672465"/>
                </a:cubicBezTo>
                <a:lnTo>
                  <a:pt x="1208913" y="672465"/>
                </a:lnTo>
                <a:cubicBezTo>
                  <a:pt x="1243330" y="724091"/>
                  <a:pt x="1406017" y="956183"/>
                  <a:pt x="1544828" y="949516"/>
                </a:cubicBezTo>
                <a:lnTo>
                  <a:pt x="1545018" y="949516"/>
                </a:lnTo>
                <a:cubicBezTo>
                  <a:pt x="1551940" y="949516"/>
                  <a:pt x="1555750" y="941515"/>
                  <a:pt x="1551305" y="936181"/>
                </a:cubicBezTo>
                <a:cubicBezTo>
                  <a:pt x="1540700" y="923481"/>
                  <a:pt x="1529143" y="904431"/>
                  <a:pt x="1523365" y="893763"/>
                </a:cubicBezTo>
                <a:cubicBezTo>
                  <a:pt x="1516825" y="881761"/>
                  <a:pt x="1463993" y="766191"/>
                  <a:pt x="1473073" y="670751"/>
                </a:cubicBezTo>
                <a:cubicBezTo>
                  <a:pt x="1642300" y="653669"/>
                  <a:pt x="1775524" y="509778"/>
                  <a:pt x="1775524" y="336233"/>
                </a:cubicBezTo>
                <a:lnTo>
                  <a:pt x="1775524" y="336233"/>
                </a:lnTo>
                <a:cubicBezTo>
                  <a:pt x="1775524" y="151321"/>
                  <a:pt x="1624203" y="0"/>
                  <a:pt x="1439291" y="0"/>
                </a:cubicBez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9" name="Google Shape;1929;p34"/>
          <p:cNvSpPr txBox="1"/>
          <p:nvPr/>
        </p:nvSpPr>
        <p:spPr>
          <a:xfrm>
            <a:off x="4026800" y="2796471"/>
            <a:ext cx="13074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Lexend"/>
                <a:ea typeface="Lexend"/>
                <a:cs typeface="Lexend"/>
                <a:sym typeface="Lexend"/>
              </a:rPr>
              <a:t>What</a:t>
            </a:r>
            <a:endParaRPr sz="2100">
              <a:solidFill>
                <a:schemeClr val="dk1"/>
              </a:solidFill>
              <a:latin typeface="Lexend"/>
              <a:ea typeface="Lexend"/>
              <a:cs typeface="Lexend"/>
              <a:sym typeface="Lexend"/>
            </a:endParaRPr>
          </a:p>
          <a:p>
            <a:pPr indent="0" lvl="0" marL="0" rtl="0" algn="l">
              <a:spcBef>
                <a:spcPts val="0"/>
              </a:spcBef>
              <a:spcAft>
                <a:spcPts val="0"/>
              </a:spcAft>
              <a:buNone/>
            </a:pPr>
            <a:r>
              <a:t/>
            </a:r>
            <a:endParaRPr sz="2100">
              <a:solidFill>
                <a:schemeClr val="dk1"/>
              </a:solidFill>
              <a:latin typeface="Lexend"/>
              <a:ea typeface="Lexend"/>
              <a:cs typeface="Lexend"/>
              <a:sym typeface="Lexend"/>
            </a:endParaRPr>
          </a:p>
        </p:txBody>
      </p:sp>
      <p:sp>
        <p:nvSpPr>
          <p:cNvPr id="1930" name="Google Shape;1930;p34"/>
          <p:cNvSpPr txBox="1"/>
          <p:nvPr/>
        </p:nvSpPr>
        <p:spPr>
          <a:xfrm>
            <a:off x="5027050" y="3274504"/>
            <a:ext cx="3555900" cy="1679400"/>
          </a:xfrm>
          <a:prstGeom prst="rect">
            <a:avLst/>
          </a:prstGeom>
          <a:noFill/>
          <a:ln>
            <a:noFill/>
          </a:ln>
        </p:spPr>
        <p:txBody>
          <a:bodyPr anchorCtr="0" anchor="t" bIns="91425" lIns="91425" spcFirstLastPara="1" rIns="91425" wrap="square" tIns="91425">
            <a:noAutofit/>
          </a:bodyPr>
          <a:lstStyle/>
          <a:p>
            <a:pPr indent="-241300" lvl="0" marL="342900" rtl="0" algn="l">
              <a:lnSpc>
                <a:spcPct val="115000"/>
              </a:lnSpc>
              <a:spcBef>
                <a:spcPts val="0"/>
              </a:spcBef>
              <a:spcAft>
                <a:spcPts val="0"/>
              </a:spcAft>
              <a:buClr>
                <a:schemeClr val="dk1"/>
              </a:buClr>
              <a:buSzPts val="1100"/>
              <a:buChar char="●"/>
            </a:pPr>
            <a:r>
              <a:rPr lang="en" sz="1100">
                <a:solidFill>
                  <a:schemeClr val="dk1"/>
                </a:solidFill>
              </a:rPr>
              <a:t>Leverage computer vision techniques to</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Image analysis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Highlight key points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Diagnostics</a:t>
            </a:r>
            <a:endParaRPr sz="1100">
              <a:solidFill>
                <a:schemeClr val="dk1"/>
              </a:solidFill>
            </a:endParaRPr>
          </a:p>
          <a:p>
            <a:pPr indent="-241300" lvl="0" marL="342900" rtl="0" algn="l">
              <a:lnSpc>
                <a:spcPct val="115000"/>
              </a:lnSpc>
              <a:spcBef>
                <a:spcPts val="0"/>
              </a:spcBef>
              <a:spcAft>
                <a:spcPts val="0"/>
              </a:spcAft>
              <a:buClr>
                <a:schemeClr val="dk1"/>
              </a:buClr>
              <a:buSzPts val="1100"/>
              <a:buChar char="●"/>
            </a:pPr>
            <a:r>
              <a:rPr lang="en" sz="1100">
                <a:solidFill>
                  <a:schemeClr val="dk1"/>
                </a:solidFill>
              </a:rPr>
              <a:t>Measure performance</a:t>
            </a:r>
            <a:endParaRPr sz="1100">
              <a:solidFill>
                <a:schemeClr val="dk1"/>
              </a:solidFill>
            </a:endParaRPr>
          </a:p>
          <a:p>
            <a:pPr indent="-241300" lvl="0" marL="342900" rtl="0" algn="l">
              <a:lnSpc>
                <a:spcPct val="115000"/>
              </a:lnSpc>
              <a:spcBef>
                <a:spcPts val="0"/>
              </a:spcBef>
              <a:spcAft>
                <a:spcPts val="0"/>
              </a:spcAft>
              <a:buClr>
                <a:schemeClr val="dk1"/>
              </a:buClr>
              <a:buSzPts val="1100"/>
              <a:buChar char="●"/>
            </a:pPr>
            <a:r>
              <a:rPr lang="en" sz="1100">
                <a:solidFill>
                  <a:schemeClr val="dk1"/>
                </a:solidFill>
              </a:rPr>
              <a:t>Compare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Latent Feature extraction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Accuracy, Scaling…</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5"/>
          <p:cNvSpPr txBox="1"/>
          <p:nvPr>
            <p:ph idx="2" type="body"/>
          </p:nvPr>
        </p:nvSpPr>
        <p:spPr>
          <a:xfrm>
            <a:off x="167325" y="-39600"/>
            <a:ext cx="1169700" cy="431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1936" name="Google Shape;1936;p35"/>
          <p:cNvSpPr txBox="1"/>
          <p:nvPr>
            <p:ph idx="1" type="body"/>
          </p:nvPr>
        </p:nvSpPr>
        <p:spPr>
          <a:xfrm>
            <a:off x="7509125" y="-39600"/>
            <a:ext cx="1524900" cy="4311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None/>
            </a:pPr>
            <a:r>
              <a:t/>
            </a:r>
            <a:endParaRPr/>
          </a:p>
          <a:p>
            <a:pPr indent="0" lvl="0" marL="0" rtl="0" algn="r">
              <a:spcBef>
                <a:spcPts val="0"/>
              </a:spcBef>
              <a:spcAft>
                <a:spcPts val="0"/>
              </a:spcAft>
              <a:buNone/>
            </a:pPr>
            <a:r>
              <a:t/>
            </a:r>
            <a:endParaRPr/>
          </a:p>
        </p:txBody>
      </p:sp>
      <p:sp>
        <p:nvSpPr>
          <p:cNvPr id="1937" name="Google Shape;1937;p35"/>
          <p:cNvSpPr/>
          <p:nvPr/>
        </p:nvSpPr>
        <p:spPr>
          <a:xfrm>
            <a:off x="1165350" y="491225"/>
            <a:ext cx="68130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38" name="Google Shape;1938;p35"/>
          <p:cNvGrpSpPr/>
          <p:nvPr/>
        </p:nvGrpSpPr>
        <p:grpSpPr>
          <a:xfrm>
            <a:off x="7283775" y="556625"/>
            <a:ext cx="429650" cy="431375"/>
            <a:chOff x="6684050" y="721788"/>
            <a:chExt cx="429650" cy="431375"/>
          </a:xfrm>
        </p:grpSpPr>
        <p:sp>
          <p:nvSpPr>
            <p:cNvPr id="1939" name="Google Shape;1939;p35"/>
            <p:cNvSpPr/>
            <p:nvPr/>
          </p:nvSpPr>
          <p:spPr>
            <a:xfrm>
              <a:off x="6684050" y="721788"/>
              <a:ext cx="342900" cy="342900"/>
            </a:xfrm>
            <a:prstGeom prst="ellipse">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40" name="Google Shape;1940;p35"/>
            <p:cNvCxnSpPr/>
            <p:nvPr/>
          </p:nvCxnSpPr>
          <p:spPr>
            <a:xfrm>
              <a:off x="6973000" y="1012463"/>
              <a:ext cx="140700" cy="140700"/>
            </a:xfrm>
            <a:prstGeom prst="straightConnector1">
              <a:avLst/>
            </a:prstGeom>
            <a:noFill/>
            <a:ln cap="flat" cmpd="sng" w="28575">
              <a:solidFill>
                <a:schemeClr val="lt1"/>
              </a:solidFill>
              <a:prstDash val="solid"/>
              <a:round/>
              <a:headEnd len="med" w="med" type="none"/>
              <a:tailEnd len="med" w="med" type="none"/>
            </a:ln>
          </p:spPr>
        </p:cxnSp>
      </p:grpSp>
      <p:cxnSp>
        <p:nvCxnSpPr>
          <p:cNvPr id="1941" name="Google Shape;1941;p35"/>
          <p:cNvCxnSpPr/>
          <p:nvPr/>
        </p:nvCxnSpPr>
        <p:spPr>
          <a:xfrm rot="10800000">
            <a:off x="2935975" y="544625"/>
            <a:ext cx="600" cy="455400"/>
          </a:xfrm>
          <a:prstGeom prst="straightConnector1">
            <a:avLst/>
          </a:prstGeom>
          <a:noFill/>
          <a:ln cap="flat" cmpd="sng" w="9525">
            <a:solidFill>
              <a:schemeClr val="lt1"/>
            </a:solidFill>
            <a:prstDash val="solid"/>
            <a:round/>
            <a:headEnd len="med" w="med" type="none"/>
            <a:tailEnd len="med" w="med" type="none"/>
          </a:ln>
        </p:spPr>
      </p:cxnSp>
      <p:sp>
        <p:nvSpPr>
          <p:cNvPr id="1942" name="Google Shape;1942;p35"/>
          <p:cNvSpPr txBox="1"/>
          <p:nvPr>
            <p:ph type="title"/>
          </p:nvPr>
        </p:nvSpPr>
        <p:spPr>
          <a:xfrm>
            <a:off x="1489225" y="444425"/>
            <a:ext cx="2894100" cy="6558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sz="3400"/>
              <a:t>Data</a:t>
            </a:r>
            <a:endParaRPr sz="3400"/>
          </a:p>
        </p:txBody>
      </p:sp>
      <p:sp>
        <p:nvSpPr>
          <p:cNvPr id="1943" name="Google Shape;1943;p35"/>
          <p:cNvSpPr/>
          <p:nvPr/>
        </p:nvSpPr>
        <p:spPr>
          <a:xfrm>
            <a:off x="517225" y="1934527"/>
            <a:ext cx="3891900" cy="30039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44" name="Google Shape;1944;p35"/>
          <p:cNvGrpSpPr/>
          <p:nvPr/>
        </p:nvGrpSpPr>
        <p:grpSpPr>
          <a:xfrm>
            <a:off x="575350" y="2035840"/>
            <a:ext cx="277873" cy="68400"/>
            <a:chOff x="411700" y="2416840"/>
            <a:chExt cx="277873" cy="68400"/>
          </a:xfrm>
        </p:grpSpPr>
        <p:sp>
          <p:nvSpPr>
            <p:cNvPr id="1945" name="Google Shape;1945;p35"/>
            <p:cNvSpPr/>
            <p:nvPr/>
          </p:nvSpPr>
          <p:spPr>
            <a:xfrm>
              <a:off x="411700" y="2416840"/>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6" name="Google Shape;1946;p35"/>
            <p:cNvSpPr/>
            <p:nvPr/>
          </p:nvSpPr>
          <p:spPr>
            <a:xfrm>
              <a:off x="516436" y="2416840"/>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7" name="Google Shape;1947;p35"/>
            <p:cNvSpPr/>
            <p:nvPr/>
          </p:nvSpPr>
          <p:spPr>
            <a:xfrm>
              <a:off x="621173" y="2416840"/>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48" name="Google Shape;1948;p35"/>
          <p:cNvSpPr txBox="1"/>
          <p:nvPr>
            <p:ph idx="4294967295" type="subTitle"/>
          </p:nvPr>
        </p:nvSpPr>
        <p:spPr>
          <a:xfrm>
            <a:off x="507325" y="2167200"/>
            <a:ext cx="3891900" cy="2031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Font typeface="Lexend Light"/>
              <a:buChar char="●"/>
            </a:pPr>
            <a:r>
              <a:rPr lang="en" sz="1600"/>
              <a:t>60000 medical images</a:t>
            </a:r>
            <a:endParaRPr sz="1600"/>
          </a:p>
          <a:p>
            <a:pPr indent="-330200" lvl="0" marL="457200" rtl="0" algn="l">
              <a:lnSpc>
                <a:spcPct val="100000"/>
              </a:lnSpc>
              <a:spcBef>
                <a:spcPts val="0"/>
              </a:spcBef>
              <a:spcAft>
                <a:spcPts val="0"/>
              </a:spcAft>
              <a:buSzPts val="1600"/>
              <a:buFont typeface="Arial"/>
              <a:buChar char="●"/>
            </a:pPr>
            <a:r>
              <a:rPr lang="en" sz="1600"/>
              <a:t>MNIST style — 64 X 64</a:t>
            </a:r>
            <a:endParaRPr sz="1600"/>
          </a:p>
          <a:p>
            <a:pPr indent="-330200" lvl="0" marL="457200" rtl="0" algn="l">
              <a:lnSpc>
                <a:spcPct val="100000"/>
              </a:lnSpc>
              <a:spcBef>
                <a:spcPts val="0"/>
              </a:spcBef>
              <a:spcAft>
                <a:spcPts val="0"/>
              </a:spcAft>
              <a:buSzPts val="1600"/>
              <a:buFont typeface="Arial"/>
              <a:buChar char="●"/>
            </a:pPr>
            <a:r>
              <a:rPr lang="en" sz="1600"/>
              <a:t>6 classes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Simple dataset</a:t>
            </a:r>
            <a:endParaRPr sz="1600"/>
          </a:p>
          <a:p>
            <a:pPr indent="-330200" lvl="0" marL="457200" rtl="0" algn="l">
              <a:lnSpc>
                <a:spcPct val="100000"/>
              </a:lnSpc>
              <a:spcBef>
                <a:spcPts val="0"/>
              </a:spcBef>
              <a:spcAft>
                <a:spcPts val="0"/>
              </a:spcAft>
              <a:buSzPts val="1600"/>
              <a:buChar char="●"/>
            </a:pPr>
            <a:r>
              <a:rPr lang="en" sz="1600"/>
              <a:t>Benchmark simple and complex models</a:t>
            </a:r>
            <a:endParaRPr sz="1600"/>
          </a:p>
          <a:p>
            <a:pPr indent="0" lvl="0" marL="0" rtl="0" algn="l">
              <a:lnSpc>
                <a:spcPct val="100000"/>
              </a:lnSpc>
              <a:spcBef>
                <a:spcPts val="0"/>
              </a:spcBef>
              <a:spcAft>
                <a:spcPts val="0"/>
              </a:spcAft>
              <a:buNone/>
            </a:pPr>
            <a:r>
              <a:t/>
            </a:r>
            <a:endParaRPr sz="1600"/>
          </a:p>
        </p:txBody>
      </p:sp>
      <p:sp>
        <p:nvSpPr>
          <p:cNvPr id="1949" name="Google Shape;1949;p35"/>
          <p:cNvSpPr/>
          <p:nvPr/>
        </p:nvSpPr>
        <p:spPr>
          <a:xfrm>
            <a:off x="517225" y="1162902"/>
            <a:ext cx="1953600" cy="6303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Lexend"/>
                <a:ea typeface="Lexend"/>
                <a:cs typeface="Lexend"/>
                <a:sym typeface="Lexend"/>
              </a:rPr>
              <a:t>Medical MNIST</a:t>
            </a:r>
            <a:endParaRPr sz="1600">
              <a:solidFill>
                <a:schemeClr val="dk1"/>
              </a:solidFill>
              <a:latin typeface="Lexend"/>
              <a:ea typeface="Lexend"/>
              <a:cs typeface="Lexend"/>
              <a:sym typeface="Lexend"/>
            </a:endParaRPr>
          </a:p>
        </p:txBody>
      </p:sp>
      <p:pic>
        <p:nvPicPr>
          <p:cNvPr id="1950" name="Google Shape;1950;p35"/>
          <p:cNvPicPr preferRelativeResize="0"/>
          <p:nvPr/>
        </p:nvPicPr>
        <p:blipFill>
          <a:blip r:embed="rId3">
            <a:alphaModFix/>
          </a:blip>
          <a:stretch>
            <a:fillRect/>
          </a:stretch>
        </p:blipFill>
        <p:spPr>
          <a:xfrm>
            <a:off x="5168850" y="1816799"/>
            <a:ext cx="3132700" cy="3121624"/>
          </a:xfrm>
          <a:prstGeom prst="rect">
            <a:avLst/>
          </a:prstGeom>
          <a:noFill/>
          <a:ln>
            <a:noFill/>
          </a:ln>
        </p:spPr>
      </p:pic>
      <p:pic>
        <p:nvPicPr>
          <p:cNvPr descr="a computer screen shows a message that says serial is restricted (Provided by Tenor)" id="1951" name="Google Shape;1951;p35"/>
          <p:cNvPicPr preferRelativeResize="0"/>
          <p:nvPr/>
        </p:nvPicPr>
        <p:blipFill>
          <a:blip r:embed="rId4">
            <a:alphaModFix/>
          </a:blip>
          <a:stretch>
            <a:fillRect/>
          </a:stretch>
        </p:blipFill>
        <p:spPr>
          <a:xfrm>
            <a:off x="3053675" y="544625"/>
            <a:ext cx="762875" cy="45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6"/>
          <p:cNvSpPr/>
          <p:nvPr/>
        </p:nvSpPr>
        <p:spPr>
          <a:xfrm>
            <a:off x="1165350" y="491225"/>
            <a:ext cx="68130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57" name="Google Shape;1957;p36"/>
          <p:cNvGrpSpPr/>
          <p:nvPr/>
        </p:nvGrpSpPr>
        <p:grpSpPr>
          <a:xfrm>
            <a:off x="7283775" y="556625"/>
            <a:ext cx="429650" cy="431375"/>
            <a:chOff x="6684050" y="721788"/>
            <a:chExt cx="429650" cy="431375"/>
          </a:xfrm>
        </p:grpSpPr>
        <p:sp>
          <p:nvSpPr>
            <p:cNvPr id="1958" name="Google Shape;1958;p36"/>
            <p:cNvSpPr/>
            <p:nvPr/>
          </p:nvSpPr>
          <p:spPr>
            <a:xfrm>
              <a:off x="6684050" y="721788"/>
              <a:ext cx="342900" cy="342900"/>
            </a:xfrm>
            <a:prstGeom prst="ellipse">
              <a:avLst/>
            </a:prstGeom>
            <a:solidFill>
              <a:schemeClr val="accen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59" name="Google Shape;1959;p36"/>
            <p:cNvCxnSpPr/>
            <p:nvPr/>
          </p:nvCxnSpPr>
          <p:spPr>
            <a:xfrm>
              <a:off x="6973000" y="1012463"/>
              <a:ext cx="140700" cy="140700"/>
            </a:xfrm>
            <a:prstGeom prst="straightConnector1">
              <a:avLst/>
            </a:prstGeom>
            <a:noFill/>
            <a:ln cap="flat" cmpd="sng" w="28575">
              <a:solidFill>
                <a:schemeClr val="lt1"/>
              </a:solidFill>
              <a:prstDash val="solid"/>
              <a:round/>
              <a:headEnd len="med" w="med" type="none"/>
              <a:tailEnd len="med" w="med" type="none"/>
            </a:ln>
          </p:spPr>
        </p:cxnSp>
      </p:grpSp>
      <p:cxnSp>
        <p:nvCxnSpPr>
          <p:cNvPr id="1960" name="Google Shape;1960;p36"/>
          <p:cNvCxnSpPr/>
          <p:nvPr/>
        </p:nvCxnSpPr>
        <p:spPr>
          <a:xfrm rot="10800000">
            <a:off x="2935975" y="544625"/>
            <a:ext cx="600" cy="455400"/>
          </a:xfrm>
          <a:prstGeom prst="straightConnector1">
            <a:avLst/>
          </a:prstGeom>
          <a:noFill/>
          <a:ln cap="flat" cmpd="sng" w="9525">
            <a:solidFill>
              <a:schemeClr val="lt1"/>
            </a:solidFill>
            <a:prstDash val="solid"/>
            <a:round/>
            <a:headEnd len="med" w="med" type="none"/>
            <a:tailEnd len="med" w="med" type="none"/>
          </a:ln>
        </p:spPr>
      </p:cxnSp>
      <p:sp>
        <p:nvSpPr>
          <p:cNvPr id="1961" name="Google Shape;1961;p36"/>
          <p:cNvSpPr txBox="1"/>
          <p:nvPr>
            <p:ph type="title"/>
          </p:nvPr>
        </p:nvSpPr>
        <p:spPr>
          <a:xfrm>
            <a:off x="1489225" y="444425"/>
            <a:ext cx="2894100" cy="6558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en" sz="3400"/>
              <a:t>Data</a:t>
            </a:r>
            <a:endParaRPr sz="3400"/>
          </a:p>
        </p:txBody>
      </p:sp>
      <p:sp>
        <p:nvSpPr>
          <p:cNvPr id="1962" name="Google Shape;1962;p36"/>
          <p:cNvSpPr/>
          <p:nvPr/>
        </p:nvSpPr>
        <p:spPr>
          <a:xfrm>
            <a:off x="517225" y="1934527"/>
            <a:ext cx="3891900" cy="3003900"/>
          </a:xfrm>
          <a:prstGeom prst="roundRect">
            <a:avLst>
              <a:gd fmla="val 4803" name="adj"/>
            </a:avLst>
          </a:prstGeom>
          <a:solidFill>
            <a:schemeClr val="lt2"/>
          </a:solidFill>
          <a:ln>
            <a:noFill/>
          </a:ln>
          <a:effectLst>
            <a:outerShdw blurRad="57150" rotWithShape="0" algn="bl"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963" name="Google Shape;1963;p36"/>
          <p:cNvGrpSpPr/>
          <p:nvPr/>
        </p:nvGrpSpPr>
        <p:grpSpPr>
          <a:xfrm>
            <a:off x="575350" y="2035840"/>
            <a:ext cx="277873" cy="68400"/>
            <a:chOff x="411700" y="2416840"/>
            <a:chExt cx="277873" cy="68400"/>
          </a:xfrm>
        </p:grpSpPr>
        <p:sp>
          <p:nvSpPr>
            <p:cNvPr id="1964" name="Google Shape;1964;p36"/>
            <p:cNvSpPr/>
            <p:nvPr/>
          </p:nvSpPr>
          <p:spPr>
            <a:xfrm>
              <a:off x="411700" y="2416840"/>
              <a:ext cx="68400" cy="68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5" name="Google Shape;1965;p36"/>
            <p:cNvSpPr/>
            <p:nvPr/>
          </p:nvSpPr>
          <p:spPr>
            <a:xfrm>
              <a:off x="516436" y="2416840"/>
              <a:ext cx="68400" cy="68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6" name="Google Shape;1966;p36"/>
            <p:cNvSpPr/>
            <p:nvPr/>
          </p:nvSpPr>
          <p:spPr>
            <a:xfrm>
              <a:off x="621173" y="2416840"/>
              <a:ext cx="68400" cy="6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967" name="Google Shape;1967;p36"/>
          <p:cNvSpPr txBox="1"/>
          <p:nvPr>
            <p:ph idx="4294967295" type="subTitle"/>
          </p:nvPr>
        </p:nvSpPr>
        <p:spPr>
          <a:xfrm>
            <a:off x="507325" y="2167200"/>
            <a:ext cx="3891900" cy="2031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40,000 images</a:t>
            </a:r>
            <a:endParaRPr sz="1600"/>
          </a:p>
          <a:p>
            <a:pPr indent="-330200" lvl="0" marL="457200" rtl="0" algn="l">
              <a:lnSpc>
                <a:spcPct val="100000"/>
              </a:lnSpc>
              <a:spcBef>
                <a:spcPts val="0"/>
              </a:spcBef>
              <a:spcAft>
                <a:spcPts val="0"/>
              </a:spcAft>
              <a:buSzPts val="1600"/>
              <a:buChar char="●"/>
            </a:pPr>
            <a:r>
              <a:rPr lang="en" sz="1600"/>
              <a:t>128 X 128</a:t>
            </a:r>
            <a:endParaRPr sz="1600"/>
          </a:p>
          <a:p>
            <a:pPr indent="-330200" lvl="0" marL="457200" rtl="0" algn="l">
              <a:lnSpc>
                <a:spcPct val="100000"/>
              </a:lnSpc>
              <a:spcBef>
                <a:spcPts val="0"/>
              </a:spcBef>
              <a:spcAft>
                <a:spcPts val="0"/>
              </a:spcAft>
              <a:buSzPts val="1600"/>
              <a:buChar char="●"/>
            </a:pPr>
            <a:r>
              <a:rPr lang="en" sz="1600"/>
              <a:t>4 classes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Complex</a:t>
            </a:r>
            <a:endParaRPr sz="1600"/>
          </a:p>
          <a:p>
            <a:pPr indent="-330200" lvl="0" marL="457200" rtl="0" algn="l">
              <a:lnSpc>
                <a:spcPct val="100000"/>
              </a:lnSpc>
              <a:spcBef>
                <a:spcPts val="0"/>
              </a:spcBef>
              <a:spcAft>
                <a:spcPts val="0"/>
              </a:spcAft>
              <a:buSzPts val="1600"/>
              <a:buChar char="●"/>
            </a:pPr>
            <a:r>
              <a:rPr lang="en" sz="1600"/>
              <a:t>Benchmark advanced, larger models</a:t>
            </a:r>
            <a:endParaRPr sz="1600"/>
          </a:p>
          <a:p>
            <a:pPr indent="-330200" lvl="0" marL="457200" rtl="0" algn="l">
              <a:lnSpc>
                <a:spcPct val="100000"/>
              </a:lnSpc>
              <a:spcBef>
                <a:spcPts val="0"/>
              </a:spcBef>
              <a:spcAft>
                <a:spcPts val="0"/>
              </a:spcAft>
              <a:buSzPts val="1600"/>
              <a:buChar char="●"/>
            </a:pPr>
            <a:r>
              <a:rPr lang="en" sz="1600"/>
              <a:t>Stress test smaller models</a:t>
            </a:r>
            <a:endParaRPr sz="1600"/>
          </a:p>
        </p:txBody>
      </p:sp>
      <p:sp>
        <p:nvSpPr>
          <p:cNvPr id="1968" name="Google Shape;1968;p36"/>
          <p:cNvSpPr/>
          <p:nvPr/>
        </p:nvSpPr>
        <p:spPr>
          <a:xfrm>
            <a:off x="517225" y="1162902"/>
            <a:ext cx="1953600" cy="6303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Lexend"/>
                <a:ea typeface="Lexend"/>
                <a:cs typeface="Lexend"/>
                <a:sym typeface="Lexend"/>
              </a:rPr>
              <a:t>COVID 19 Radiography</a:t>
            </a:r>
            <a:endParaRPr sz="1600">
              <a:solidFill>
                <a:schemeClr val="dk1"/>
              </a:solidFill>
              <a:latin typeface="Lexend"/>
              <a:ea typeface="Lexend"/>
              <a:cs typeface="Lexend"/>
              <a:sym typeface="Lexend"/>
            </a:endParaRPr>
          </a:p>
        </p:txBody>
      </p:sp>
      <p:pic>
        <p:nvPicPr>
          <p:cNvPr descr="a matrix background with lots of green numbers and symbols (Provided by Tenor)" id="1969" name="Google Shape;1969;p36"/>
          <p:cNvPicPr preferRelativeResize="0"/>
          <p:nvPr/>
        </p:nvPicPr>
        <p:blipFill>
          <a:blip r:embed="rId3">
            <a:alphaModFix/>
          </a:blip>
          <a:stretch>
            <a:fillRect/>
          </a:stretch>
        </p:blipFill>
        <p:spPr>
          <a:xfrm>
            <a:off x="3059650" y="544625"/>
            <a:ext cx="735450" cy="455400"/>
          </a:xfrm>
          <a:prstGeom prst="rect">
            <a:avLst/>
          </a:prstGeom>
          <a:noFill/>
          <a:ln>
            <a:noFill/>
          </a:ln>
        </p:spPr>
      </p:pic>
      <p:pic>
        <p:nvPicPr>
          <p:cNvPr id="1970" name="Google Shape;1970;p36"/>
          <p:cNvPicPr preferRelativeResize="0"/>
          <p:nvPr/>
        </p:nvPicPr>
        <p:blipFill>
          <a:blip r:embed="rId4">
            <a:alphaModFix/>
          </a:blip>
          <a:stretch>
            <a:fillRect/>
          </a:stretch>
        </p:blipFill>
        <p:spPr>
          <a:xfrm>
            <a:off x="5067675" y="1318315"/>
            <a:ext cx="1768375" cy="1762383"/>
          </a:xfrm>
          <a:prstGeom prst="rect">
            <a:avLst/>
          </a:prstGeom>
          <a:noFill/>
          <a:ln>
            <a:noFill/>
          </a:ln>
        </p:spPr>
      </p:pic>
      <p:pic>
        <p:nvPicPr>
          <p:cNvPr id="1971" name="Google Shape;1971;p36"/>
          <p:cNvPicPr preferRelativeResize="0"/>
          <p:nvPr/>
        </p:nvPicPr>
        <p:blipFill>
          <a:blip r:embed="rId5">
            <a:alphaModFix/>
          </a:blip>
          <a:stretch>
            <a:fillRect/>
          </a:stretch>
        </p:blipFill>
        <p:spPr>
          <a:xfrm>
            <a:off x="5067675" y="3075420"/>
            <a:ext cx="1768375" cy="1705771"/>
          </a:xfrm>
          <a:prstGeom prst="rect">
            <a:avLst/>
          </a:prstGeom>
          <a:noFill/>
          <a:ln>
            <a:noFill/>
          </a:ln>
        </p:spPr>
      </p:pic>
      <p:pic>
        <p:nvPicPr>
          <p:cNvPr id="1972" name="Google Shape;1972;p36"/>
          <p:cNvPicPr preferRelativeResize="0"/>
          <p:nvPr/>
        </p:nvPicPr>
        <p:blipFill>
          <a:blip r:embed="rId6">
            <a:alphaModFix/>
          </a:blip>
          <a:stretch>
            <a:fillRect/>
          </a:stretch>
        </p:blipFill>
        <p:spPr>
          <a:xfrm>
            <a:off x="6836050" y="1313024"/>
            <a:ext cx="1768375" cy="1772949"/>
          </a:xfrm>
          <a:prstGeom prst="rect">
            <a:avLst/>
          </a:prstGeom>
          <a:noFill/>
          <a:ln>
            <a:noFill/>
          </a:ln>
        </p:spPr>
      </p:pic>
      <p:pic>
        <p:nvPicPr>
          <p:cNvPr id="1973" name="Google Shape;1973;p36"/>
          <p:cNvPicPr preferRelativeResize="0"/>
          <p:nvPr/>
        </p:nvPicPr>
        <p:blipFill>
          <a:blip r:embed="rId7">
            <a:alphaModFix/>
          </a:blip>
          <a:stretch>
            <a:fillRect/>
          </a:stretch>
        </p:blipFill>
        <p:spPr>
          <a:xfrm>
            <a:off x="6836050" y="3061924"/>
            <a:ext cx="1768375" cy="1732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37"/>
          <p:cNvSpPr/>
          <p:nvPr/>
        </p:nvSpPr>
        <p:spPr>
          <a:xfrm>
            <a:off x="464100" y="1158775"/>
            <a:ext cx="3897300" cy="36381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Simple Old fashioned models</a:t>
            </a:r>
            <a:endParaRPr sz="1600"/>
          </a:p>
          <a:p>
            <a:pPr indent="-330200" lvl="1" marL="914400" rtl="0" algn="l">
              <a:spcBef>
                <a:spcPts val="0"/>
              </a:spcBef>
              <a:spcAft>
                <a:spcPts val="0"/>
              </a:spcAft>
              <a:buSzPts val="1600"/>
              <a:buChar char="○"/>
            </a:pPr>
            <a:r>
              <a:rPr lang="en" sz="1600"/>
              <a:t>SVM</a:t>
            </a:r>
            <a:endParaRPr sz="1600"/>
          </a:p>
          <a:p>
            <a:pPr indent="-330200" lvl="1" marL="914400" rtl="0" algn="l">
              <a:spcBef>
                <a:spcPts val="0"/>
              </a:spcBef>
              <a:spcAft>
                <a:spcPts val="0"/>
              </a:spcAft>
              <a:buSzPts val="1600"/>
              <a:buChar char="○"/>
            </a:pPr>
            <a:r>
              <a:rPr lang="en" sz="1600"/>
              <a:t>k Means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How to extract latent features?</a:t>
            </a:r>
            <a:endParaRPr sz="1600"/>
          </a:p>
          <a:p>
            <a:pPr indent="-330200" lvl="1" marL="914400" rtl="0" algn="l">
              <a:spcBef>
                <a:spcPts val="0"/>
              </a:spcBef>
              <a:spcAft>
                <a:spcPts val="0"/>
              </a:spcAft>
              <a:buSzPts val="1600"/>
              <a:buChar char="○"/>
            </a:pPr>
            <a:r>
              <a:rPr lang="en" sz="1600"/>
              <a:t>HoG</a:t>
            </a:r>
            <a:endParaRPr sz="1600"/>
          </a:p>
          <a:p>
            <a:pPr indent="-330200" lvl="1" marL="914400" rtl="0" algn="l">
              <a:spcBef>
                <a:spcPts val="0"/>
              </a:spcBef>
              <a:spcAft>
                <a:spcPts val="0"/>
              </a:spcAft>
              <a:buSzPts val="1600"/>
              <a:buChar char="○"/>
            </a:pPr>
            <a:r>
              <a:rPr lang="en" sz="1600"/>
              <a:t>SIFT</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Data Preprocessing</a:t>
            </a:r>
            <a:endParaRPr sz="1600"/>
          </a:p>
          <a:p>
            <a:pPr indent="-330200" lvl="1" marL="914400" rtl="0" algn="l">
              <a:spcBef>
                <a:spcPts val="0"/>
              </a:spcBef>
              <a:spcAft>
                <a:spcPts val="0"/>
              </a:spcAft>
              <a:buSzPts val="1600"/>
              <a:buChar char="○"/>
            </a:pPr>
            <a:r>
              <a:rPr lang="en" sz="1600"/>
              <a:t>3 channels =&gt; 1 channel</a:t>
            </a:r>
            <a:endParaRPr sz="1600"/>
          </a:p>
        </p:txBody>
      </p:sp>
      <p:pic>
        <p:nvPicPr>
          <p:cNvPr id="1979" name="Google Shape;1979;p37"/>
          <p:cNvPicPr preferRelativeResize="0"/>
          <p:nvPr/>
        </p:nvPicPr>
        <p:blipFill rotWithShape="1">
          <a:blip r:embed="rId3">
            <a:alphaModFix/>
          </a:blip>
          <a:srcRect b="0" l="25568" r="24869" t="0"/>
          <a:stretch/>
        </p:blipFill>
        <p:spPr>
          <a:xfrm>
            <a:off x="5280049" y="1126025"/>
            <a:ext cx="3110027" cy="3542176"/>
          </a:xfrm>
          <a:prstGeom prst="rect">
            <a:avLst/>
          </a:prstGeom>
          <a:noFill/>
          <a:ln>
            <a:noFill/>
          </a:ln>
        </p:spPr>
      </p:pic>
      <p:sp>
        <p:nvSpPr>
          <p:cNvPr id="1980" name="Google Shape;1980;p37"/>
          <p:cNvSpPr/>
          <p:nvPr/>
        </p:nvSpPr>
        <p:spPr>
          <a:xfrm>
            <a:off x="472125" y="364775"/>
            <a:ext cx="68130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1" name="Google Shape;1981;p37"/>
          <p:cNvSpPr txBox="1"/>
          <p:nvPr>
            <p:ph type="title"/>
          </p:nvPr>
        </p:nvSpPr>
        <p:spPr>
          <a:xfrm>
            <a:off x="548325" y="338825"/>
            <a:ext cx="5686500" cy="61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100"/>
              <a:t>Approach 1</a:t>
            </a:r>
            <a:r>
              <a:rPr lang="en" sz="3100"/>
              <a:t> (Margin Master)</a:t>
            </a:r>
            <a:endParaRPr sz="3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38"/>
          <p:cNvSpPr/>
          <p:nvPr/>
        </p:nvSpPr>
        <p:spPr>
          <a:xfrm>
            <a:off x="616500" y="1311175"/>
            <a:ext cx="2844900" cy="34584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HoG Extraction</a:t>
            </a:r>
            <a:endParaRPr/>
          </a:p>
          <a:p>
            <a:pPr indent="-317500" lvl="1" marL="914400" rtl="0" algn="l">
              <a:lnSpc>
                <a:spcPct val="115000"/>
              </a:lnSpc>
              <a:spcBef>
                <a:spcPts val="0"/>
              </a:spcBef>
              <a:spcAft>
                <a:spcPts val="0"/>
              </a:spcAft>
              <a:buSzPts val="1400"/>
              <a:buChar char="○"/>
            </a:pPr>
            <a:r>
              <a:rPr lang="en"/>
              <a:t>8 x 8 pixel cells</a:t>
            </a:r>
            <a:endParaRPr/>
          </a:p>
          <a:p>
            <a:pPr indent="-317500" lvl="1" marL="914400" rtl="0" algn="l">
              <a:lnSpc>
                <a:spcPct val="115000"/>
              </a:lnSpc>
              <a:spcBef>
                <a:spcPts val="0"/>
              </a:spcBef>
              <a:spcAft>
                <a:spcPts val="0"/>
              </a:spcAft>
              <a:buSzPts val="1400"/>
              <a:buChar char="○"/>
            </a:pPr>
            <a:r>
              <a:rPr lang="en"/>
              <a:t>2 x 2 cells per block</a:t>
            </a:r>
            <a:endParaRPr/>
          </a:p>
          <a:p>
            <a:pPr indent="-317500" lvl="1" marL="914400" rtl="0" algn="l">
              <a:lnSpc>
                <a:spcPct val="115000"/>
              </a:lnSpc>
              <a:spcBef>
                <a:spcPts val="0"/>
              </a:spcBef>
              <a:spcAft>
                <a:spcPts val="0"/>
              </a:spcAft>
              <a:buSzPts val="1400"/>
              <a:buChar char="○"/>
            </a:pPr>
            <a:r>
              <a:rPr lang="en"/>
              <a:t>Normalize</a:t>
            </a:r>
            <a:endParaRPr/>
          </a:p>
          <a:p>
            <a:pPr indent="-317500" lvl="0" marL="457200" rtl="0" algn="l">
              <a:lnSpc>
                <a:spcPct val="115000"/>
              </a:lnSpc>
              <a:spcBef>
                <a:spcPts val="0"/>
              </a:spcBef>
              <a:spcAft>
                <a:spcPts val="0"/>
              </a:spcAft>
              <a:buSzPts val="1400"/>
              <a:buChar char="●"/>
            </a:pPr>
            <a:r>
              <a:rPr lang="en"/>
              <a:t>SIFT</a:t>
            </a:r>
            <a:endParaRPr/>
          </a:p>
          <a:p>
            <a:pPr indent="-317500" lvl="1" marL="914400" rtl="0" algn="l">
              <a:lnSpc>
                <a:spcPct val="115000"/>
              </a:lnSpc>
              <a:spcBef>
                <a:spcPts val="0"/>
              </a:spcBef>
              <a:spcAft>
                <a:spcPts val="0"/>
              </a:spcAft>
              <a:buSzPts val="1400"/>
              <a:buChar char="○"/>
            </a:pPr>
            <a:r>
              <a:rPr lang="en"/>
              <a:t>Use Masks</a:t>
            </a:r>
            <a:endParaRPr/>
          </a:p>
          <a:p>
            <a:pPr indent="-317500" lvl="1" marL="914400" rtl="0" algn="l">
              <a:lnSpc>
                <a:spcPct val="115000"/>
              </a:lnSpc>
              <a:spcBef>
                <a:spcPts val="0"/>
              </a:spcBef>
              <a:spcAft>
                <a:spcPts val="0"/>
              </a:spcAft>
              <a:buSzPts val="1400"/>
              <a:buChar char="○"/>
            </a:pPr>
            <a:r>
              <a:rPr lang="en"/>
              <a:t>Similar to HoG</a:t>
            </a:r>
            <a:endParaRPr/>
          </a:p>
          <a:p>
            <a:pPr indent="-317500" lvl="1" marL="914400" rtl="0" algn="l">
              <a:lnSpc>
                <a:spcPct val="115000"/>
              </a:lnSpc>
              <a:spcBef>
                <a:spcPts val="0"/>
              </a:spcBef>
              <a:spcAft>
                <a:spcPts val="0"/>
              </a:spcAft>
              <a:buSzPts val="1400"/>
              <a:buChar char="○"/>
            </a:pPr>
            <a:r>
              <a:rPr lang="en"/>
              <a:t>Max 100</a:t>
            </a:r>
            <a:endParaRPr/>
          </a:p>
          <a:p>
            <a:pPr indent="-317500" lvl="0" marL="457200" rtl="0" algn="l">
              <a:lnSpc>
                <a:spcPct val="115000"/>
              </a:lnSpc>
              <a:spcBef>
                <a:spcPts val="0"/>
              </a:spcBef>
              <a:spcAft>
                <a:spcPts val="0"/>
              </a:spcAft>
              <a:buSzPts val="1400"/>
              <a:buChar char="●"/>
            </a:pPr>
            <a:r>
              <a:rPr lang="en"/>
              <a:t>SVM</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Which one is better?</a:t>
            </a:r>
            <a:endParaRPr/>
          </a:p>
          <a:p>
            <a:pPr indent="-317500" lvl="0" marL="457200" rtl="0" algn="l">
              <a:lnSpc>
                <a:spcPct val="115000"/>
              </a:lnSpc>
              <a:spcBef>
                <a:spcPts val="0"/>
              </a:spcBef>
              <a:spcAft>
                <a:spcPts val="0"/>
              </a:spcAft>
              <a:buSzPts val="1400"/>
              <a:buChar char="●"/>
            </a:pPr>
            <a:r>
              <a:rPr lang="en"/>
              <a:t>Why?</a:t>
            </a:r>
            <a:endParaRPr/>
          </a:p>
        </p:txBody>
      </p:sp>
      <p:sp>
        <p:nvSpPr>
          <p:cNvPr id="1987" name="Google Shape;1987;p38"/>
          <p:cNvSpPr/>
          <p:nvPr/>
        </p:nvSpPr>
        <p:spPr>
          <a:xfrm>
            <a:off x="472125" y="364775"/>
            <a:ext cx="68130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8" name="Google Shape;1988;p38"/>
          <p:cNvSpPr txBox="1"/>
          <p:nvPr>
            <p:ph type="title"/>
          </p:nvPr>
        </p:nvSpPr>
        <p:spPr>
          <a:xfrm>
            <a:off x="548325" y="338825"/>
            <a:ext cx="5686500" cy="61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100"/>
              <a:t>Approach 1 (Margin Master)</a:t>
            </a:r>
            <a:endParaRPr sz="3100"/>
          </a:p>
        </p:txBody>
      </p:sp>
      <p:pic>
        <p:nvPicPr>
          <p:cNvPr id="1989" name="Google Shape;1989;p38"/>
          <p:cNvPicPr preferRelativeResize="0"/>
          <p:nvPr/>
        </p:nvPicPr>
        <p:blipFill rotWithShape="1">
          <a:blip r:embed="rId3">
            <a:alphaModFix/>
          </a:blip>
          <a:srcRect b="0" l="1137" r="804" t="2893"/>
          <a:stretch/>
        </p:blipFill>
        <p:spPr>
          <a:xfrm>
            <a:off x="4416981" y="1016750"/>
            <a:ext cx="4167353" cy="1042319"/>
          </a:xfrm>
          <a:prstGeom prst="rect">
            <a:avLst/>
          </a:prstGeom>
          <a:noFill/>
          <a:ln>
            <a:noFill/>
          </a:ln>
        </p:spPr>
      </p:pic>
      <p:pic>
        <p:nvPicPr>
          <p:cNvPr id="1990" name="Google Shape;1990;p38"/>
          <p:cNvPicPr preferRelativeResize="0"/>
          <p:nvPr/>
        </p:nvPicPr>
        <p:blipFill rotWithShape="1">
          <a:blip r:embed="rId4">
            <a:alphaModFix/>
          </a:blip>
          <a:srcRect b="0" l="0" r="0" t="1117"/>
          <a:stretch/>
        </p:blipFill>
        <p:spPr>
          <a:xfrm>
            <a:off x="4380950" y="2059057"/>
            <a:ext cx="4209001" cy="1073393"/>
          </a:xfrm>
          <a:prstGeom prst="rect">
            <a:avLst/>
          </a:prstGeom>
          <a:noFill/>
          <a:ln>
            <a:noFill/>
          </a:ln>
        </p:spPr>
      </p:pic>
      <p:graphicFrame>
        <p:nvGraphicFramePr>
          <p:cNvPr id="1991" name="Google Shape;1991;p38"/>
          <p:cNvGraphicFramePr/>
          <p:nvPr/>
        </p:nvGraphicFramePr>
        <p:xfrm>
          <a:off x="4299150" y="3368350"/>
          <a:ext cx="3000000" cy="3000000"/>
        </p:xfrm>
        <a:graphic>
          <a:graphicData uri="http://schemas.openxmlformats.org/drawingml/2006/table">
            <a:tbl>
              <a:tblPr>
                <a:noFill/>
                <a:tableStyleId>{E06052D8-1D29-4BAC-B365-F3D422FE0C03}</a:tableStyleId>
              </a:tblPr>
              <a:tblGrid>
                <a:gridCol w="1490225"/>
                <a:gridCol w="1490225"/>
                <a:gridCol w="1490225"/>
              </a:tblGrid>
              <a:tr h="381000">
                <a:tc>
                  <a:txBody>
                    <a:bodyPr/>
                    <a:lstStyle/>
                    <a:p>
                      <a:pPr indent="0" lvl="0" marL="0" rtl="0" algn="l">
                        <a:spcBef>
                          <a:spcPts val="0"/>
                        </a:spcBef>
                        <a:spcAft>
                          <a:spcPts val="0"/>
                        </a:spcAft>
                        <a:buNone/>
                      </a:pPr>
                      <a:r>
                        <a:rPr lang="en">
                          <a:latin typeface="Lexend Medium"/>
                          <a:ea typeface="Lexend Medium"/>
                          <a:cs typeface="Lexend Medium"/>
                          <a:sym typeface="Lexend Medium"/>
                        </a:rPr>
                        <a:t>Dataset Test Accuracy</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HoG</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SIFT</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433575">
                <a:tc>
                  <a:txBody>
                    <a:bodyPr/>
                    <a:lstStyle/>
                    <a:p>
                      <a:pPr indent="0" lvl="0" marL="0" rtl="0" algn="l">
                        <a:spcBef>
                          <a:spcPts val="0"/>
                        </a:spcBef>
                        <a:spcAft>
                          <a:spcPts val="0"/>
                        </a:spcAft>
                        <a:buNone/>
                      </a:pPr>
                      <a:r>
                        <a:rPr lang="en">
                          <a:latin typeface="Lexend Medium"/>
                          <a:ea typeface="Lexend Medium"/>
                          <a:cs typeface="Lexend Medium"/>
                          <a:sym typeface="Lexend Medium"/>
                        </a:rPr>
                        <a:t>MNIST</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99.5%</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88.75%</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512375">
                <a:tc>
                  <a:txBody>
                    <a:bodyPr/>
                    <a:lstStyle/>
                    <a:p>
                      <a:pPr indent="0" lvl="0" marL="0" rtl="0" algn="l">
                        <a:spcBef>
                          <a:spcPts val="0"/>
                        </a:spcBef>
                        <a:spcAft>
                          <a:spcPts val="0"/>
                        </a:spcAft>
                        <a:buNone/>
                      </a:pPr>
                      <a:r>
                        <a:rPr lang="en">
                          <a:latin typeface="Lexend Medium"/>
                          <a:ea typeface="Lexend Medium"/>
                          <a:cs typeface="Lexend Medium"/>
                          <a:sym typeface="Lexend Medium"/>
                        </a:rPr>
                        <a:t>COVID19</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88.2%</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76% (w/ Mask)</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39"/>
          <p:cNvSpPr/>
          <p:nvPr/>
        </p:nvSpPr>
        <p:spPr>
          <a:xfrm>
            <a:off x="616500" y="1311175"/>
            <a:ext cx="2979600" cy="34584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How can we make it better?</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SIFT + BoW + SVM</a:t>
            </a:r>
            <a:endParaRPr/>
          </a:p>
          <a:p>
            <a:pPr indent="-317500" lvl="1" marL="914400" rtl="0" algn="l">
              <a:lnSpc>
                <a:spcPct val="115000"/>
              </a:lnSpc>
              <a:spcBef>
                <a:spcPts val="0"/>
              </a:spcBef>
              <a:spcAft>
                <a:spcPts val="0"/>
              </a:spcAft>
              <a:buSzPts val="1400"/>
              <a:buAutoNum type="alphaLcPeriod"/>
            </a:pPr>
            <a:r>
              <a:rPr lang="en">
                <a:highlight>
                  <a:srgbClr val="93C47D"/>
                </a:highlight>
              </a:rPr>
              <a:t>Feature extraction</a:t>
            </a:r>
            <a:endParaRPr>
              <a:highlight>
                <a:srgbClr val="93C47D"/>
              </a:highlight>
            </a:endParaRPr>
          </a:p>
          <a:p>
            <a:pPr indent="-317500" lvl="1" marL="914400" rtl="0" algn="l">
              <a:lnSpc>
                <a:spcPct val="115000"/>
              </a:lnSpc>
              <a:spcBef>
                <a:spcPts val="0"/>
              </a:spcBef>
              <a:spcAft>
                <a:spcPts val="0"/>
              </a:spcAft>
              <a:buSzPts val="1400"/>
              <a:buAutoNum type="alphaLcPeriod"/>
            </a:pPr>
            <a:r>
              <a:rPr lang="en">
                <a:highlight>
                  <a:srgbClr val="76A5AF"/>
                </a:highlight>
              </a:rPr>
              <a:t>Train K-Means</a:t>
            </a:r>
            <a:endParaRPr>
              <a:highlight>
                <a:srgbClr val="76A5AF"/>
              </a:highlight>
            </a:endParaRPr>
          </a:p>
          <a:p>
            <a:pPr indent="-317500" lvl="1" marL="914400" rtl="0" algn="l">
              <a:lnSpc>
                <a:spcPct val="115000"/>
              </a:lnSpc>
              <a:spcBef>
                <a:spcPts val="0"/>
              </a:spcBef>
              <a:spcAft>
                <a:spcPts val="0"/>
              </a:spcAft>
              <a:buSzPts val="1400"/>
              <a:buAutoNum type="alphaLcPeriod"/>
            </a:pPr>
            <a:r>
              <a:rPr lang="en">
                <a:highlight>
                  <a:srgbClr val="B4A7D6"/>
                </a:highlight>
              </a:rPr>
              <a:t>Histogram of Distances (words)</a:t>
            </a:r>
            <a:endParaRPr>
              <a:highlight>
                <a:srgbClr val="B4A7D6"/>
              </a:highlight>
            </a:endParaRPr>
          </a:p>
          <a:p>
            <a:pPr indent="-317500" lvl="1" marL="914400" rtl="0" algn="l">
              <a:lnSpc>
                <a:spcPct val="115000"/>
              </a:lnSpc>
              <a:spcBef>
                <a:spcPts val="0"/>
              </a:spcBef>
              <a:spcAft>
                <a:spcPts val="0"/>
              </a:spcAft>
              <a:buSzPts val="1400"/>
              <a:buAutoNum type="alphaLcPeriod"/>
            </a:pPr>
            <a:r>
              <a:rPr lang="en">
                <a:highlight>
                  <a:srgbClr val="E06666"/>
                </a:highlight>
              </a:rPr>
              <a:t>SVM</a:t>
            </a:r>
            <a:endParaRPr>
              <a:highlight>
                <a:srgbClr val="E06666"/>
              </a:highlight>
            </a:endParaRPr>
          </a:p>
          <a:p>
            <a:pPr indent="0" lvl="0" marL="0" rtl="0" algn="l">
              <a:lnSpc>
                <a:spcPct val="115000"/>
              </a:lnSpc>
              <a:spcBef>
                <a:spcPts val="0"/>
              </a:spcBef>
              <a:spcAft>
                <a:spcPts val="0"/>
              </a:spcAft>
              <a:buNone/>
            </a:pPr>
            <a:r>
              <a:t/>
            </a:r>
            <a:endParaRPr>
              <a:highlight>
                <a:srgbClr val="E06666"/>
              </a:highlight>
            </a:endParaRPr>
          </a:p>
          <a:p>
            <a:pPr indent="-317500" lvl="0" marL="457200" rtl="0" algn="l">
              <a:lnSpc>
                <a:spcPct val="115000"/>
              </a:lnSpc>
              <a:spcBef>
                <a:spcPts val="0"/>
              </a:spcBef>
              <a:spcAft>
                <a:spcPts val="0"/>
              </a:spcAft>
              <a:buSzPts val="1400"/>
              <a:buChar char="●"/>
            </a:pPr>
            <a:r>
              <a:rPr lang="en"/>
              <a:t>What's</a:t>
            </a:r>
            <a:r>
              <a:rPr lang="en"/>
              <a:t> Happening?</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Is there something else to try?</a:t>
            </a:r>
            <a:endParaRPr/>
          </a:p>
        </p:txBody>
      </p:sp>
      <p:sp>
        <p:nvSpPr>
          <p:cNvPr id="1997" name="Google Shape;1997;p39"/>
          <p:cNvSpPr/>
          <p:nvPr/>
        </p:nvSpPr>
        <p:spPr>
          <a:xfrm>
            <a:off x="472125" y="364775"/>
            <a:ext cx="68130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8" name="Google Shape;1998;p39"/>
          <p:cNvSpPr txBox="1"/>
          <p:nvPr>
            <p:ph type="title"/>
          </p:nvPr>
        </p:nvSpPr>
        <p:spPr>
          <a:xfrm>
            <a:off x="548325" y="338825"/>
            <a:ext cx="5686500" cy="61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100"/>
              <a:t>Approach 1 (Margin Master)</a:t>
            </a:r>
            <a:endParaRPr sz="3100"/>
          </a:p>
        </p:txBody>
      </p:sp>
      <p:graphicFrame>
        <p:nvGraphicFramePr>
          <p:cNvPr id="1999" name="Google Shape;1999;p39"/>
          <p:cNvGraphicFramePr/>
          <p:nvPr/>
        </p:nvGraphicFramePr>
        <p:xfrm>
          <a:off x="4239325" y="1333500"/>
          <a:ext cx="3000000" cy="3000000"/>
        </p:xfrm>
        <a:graphic>
          <a:graphicData uri="http://schemas.openxmlformats.org/drawingml/2006/table">
            <a:tbl>
              <a:tblPr>
                <a:noFill/>
                <a:tableStyleId>{E06052D8-1D29-4BAC-B365-F3D422FE0C03}</a:tableStyleId>
              </a:tblPr>
              <a:tblGrid>
                <a:gridCol w="1490225"/>
                <a:gridCol w="1490225"/>
                <a:gridCol w="1490225"/>
              </a:tblGrid>
              <a:tr h="381000">
                <a:tc>
                  <a:txBody>
                    <a:bodyPr/>
                    <a:lstStyle/>
                    <a:p>
                      <a:pPr indent="0" lvl="0" marL="0" rtl="0" algn="l">
                        <a:spcBef>
                          <a:spcPts val="0"/>
                        </a:spcBef>
                        <a:spcAft>
                          <a:spcPts val="0"/>
                        </a:spcAft>
                        <a:buNone/>
                      </a:pPr>
                      <a:r>
                        <a:rPr lang="en">
                          <a:latin typeface="Lexend Medium"/>
                          <a:ea typeface="Lexend Medium"/>
                          <a:cs typeface="Lexend Medium"/>
                          <a:sym typeface="Lexend Medium"/>
                        </a:rPr>
                        <a:t>Dataset Test Accuracy</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1000 Images</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5000 Images</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433575">
                <a:tc>
                  <a:txBody>
                    <a:bodyPr/>
                    <a:lstStyle/>
                    <a:p>
                      <a:pPr indent="0" lvl="0" marL="0" rtl="0" algn="l">
                        <a:spcBef>
                          <a:spcPts val="0"/>
                        </a:spcBef>
                        <a:spcAft>
                          <a:spcPts val="0"/>
                        </a:spcAft>
                        <a:buNone/>
                      </a:pPr>
                      <a:r>
                        <a:rPr lang="en">
                          <a:latin typeface="Lexend Medium"/>
                          <a:ea typeface="Lexend Medium"/>
                          <a:cs typeface="Lexend Medium"/>
                          <a:sym typeface="Lexend Medium"/>
                        </a:rPr>
                        <a:t>MNIST</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21.2%</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34.4%</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512375">
                <a:tc>
                  <a:txBody>
                    <a:bodyPr/>
                    <a:lstStyle/>
                    <a:p>
                      <a:pPr indent="0" lvl="0" marL="0" rtl="0" algn="l">
                        <a:spcBef>
                          <a:spcPts val="0"/>
                        </a:spcBef>
                        <a:spcAft>
                          <a:spcPts val="0"/>
                        </a:spcAft>
                        <a:buNone/>
                      </a:pPr>
                      <a:r>
                        <a:rPr lang="en">
                          <a:latin typeface="Lexend Medium"/>
                          <a:ea typeface="Lexend Medium"/>
                          <a:cs typeface="Lexend Medium"/>
                          <a:sym typeface="Lexend Medium"/>
                        </a:rPr>
                        <a:t>COVID19</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16.5%</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58.75%</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bl>
          </a:graphicData>
        </a:graphic>
      </p:graphicFrame>
      <p:graphicFrame>
        <p:nvGraphicFramePr>
          <p:cNvPr id="2000" name="Google Shape;2000;p39"/>
          <p:cNvGraphicFramePr/>
          <p:nvPr/>
        </p:nvGraphicFramePr>
        <p:xfrm>
          <a:off x="4239325" y="3100725"/>
          <a:ext cx="3000000" cy="3000000"/>
        </p:xfrm>
        <a:graphic>
          <a:graphicData uri="http://schemas.openxmlformats.org/drawingml/2006/table">
            <a:tbl>
              <a:tblPr>
                <a:noFill/>
                <a:tableStyleId>{E06052D8-1D29-4BAC-B365-F3D422FE0C03}</a:tableStyleId>
              </a:tblPr>
              <a:tblGrid>
                <a:gridCol w="1117675"/>
                <a:gridCol w="1117675"/>
                <a:gridCol w="1117675"/>
                <a:gridCol w="1117675"/>
              </a:tblGrid>
              <a:tr h="381000">
                <a:tc>
                  <a:txBody>
                    <a:bodyPr/>
                    <a:lstStyle/>
                    <a:p>
                      <a:pPr indent="0" lvl="0" marL="0" rtl="0" algn="l">
                        <a:spcBef>
                          <a:spcPts val="0"/>
                        </a:spcBef>
                        <a:spcAft>
                          <a:spcPts val="0"/>
                        </a:spcAft>
                        <a:buNone/>
                      </a:pPr>
                      <a:r>
                        <a:rPr lang="en">
                          <a:latin typeface="Lexend Medium"/>
                          <a:ea typeface="Lexend Medium"/>
                          <a:cs typeface="Lexend Medium"/>
                          <a:sym typeface="Lexend Medium"/>
                        </a:rPr>
                        <a:t>Dataset Test Accuracy</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50 words</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100 words</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500 words</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433575">
                <a:tc>
                  <a:txBody>
                    <a:bodyPr/>
                    <a:lstStyle/>
                    <a:p>
                      <a:pPr indent="0" lvl="0" marL="0" rtl="0" algn="l">
                        <a:spcBef>
                          <a:spcPts val="0"/>
                        </a:spcBef>
                        <a:spcAft>
                          <a:spcPts val="0"/>
                        </a:spcAft>
                        <a:buNone/>
                      </a:pPr>
                      <a:r>
                        <a:rPr lang="en">
                          <a:latin typeface="Lexend Medium"/>
                          <a:ea typeface="Lexend Medium"/>
                          <a:cs typeface="Lexend Medium"/>
                          <a:sym typeface="Lexend Medium"/>
                        </a:rPr>
                        <a:t>MNIST</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20.25%</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21.2%</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15.2%</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512375">
                <a:tc>
                  <a:txBody>
                    <a:bodyPr/>
                    <a:lstStyle/>
                    <a:p>
                      <a:pPr indent="0" lvl="0" marL="0" rtl="0" algn="l">
                        <a:spcBef>
                          <a:spcPts val="0"/>
                        </a:spcBef>
                        <a:spcAft>
                          <a:spcPts val="0"/>
                        </a:spcAft>
                        <a:buNone/>
                      </a:pPr>
                      <a:r>
                        <a:rPr lang="en">
                          <a:latin typeface="Lexend Medium"/>
                          <a:ea typeface="Lexend Medium"/>
                          <a:cs typeface="Lexend Medium"/>
                          <a:sym typeface="Lexend Medium"/>
                        </a:rPr>
                        <a:t>COVID19</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46.25%</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58.75%</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a:latin typeface="Lexend Medium"/>
                          <a:ea typeface="Lexend Medium"/>
                          <a:cs typeface="Lexend Medium"/>
                          <a:sym typeface="Lexend Medium"/>
                        </a:rPr>
                        <a:t>22%</a:t>
                      </a:r>
                      <a:endParaRPr>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40"/>
          <p:cNvSpPr/>
          <p:nvPr/>
        </p:nvSpPr>
        <p:spPr>
          <a:xfrm>
            <a:off x="616500" y="1311175"/>
            <a:ext cx="2979600" cy="34584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Ensemble Methods</a:t>
            </a:r>
            <a:endParaRPr/>
          </a:p>
          <a:p>
            <a:pPr indent="-317500" lvl="1" marL="914400" rtl="0" algn="l">
              <a:lnSpc>
                <a:spcPct val="115000"/>
              </a:lnSpc>
              <a:spcBef>
                <a:spcPts val="0"/>
              </a:spcBef>
              <a:spcAft>
                <a:spcPts val="0"/>
              </a:spcAft>
              <a:buSzPts val="1400"/>
              <a:buChar char="○"/>
            </a:pPr>
            <a:r>
              <a:rPr lang="en"/>
              <a:t>Boosting</a:t>
            </a:r>
            <a:endParaRPr/>
          </a:p>
          <a:p>
            <a:pPr indent="-317500" lvl="1" marL="914400" rtl="0" algn="l">
              <a:lnSpc>
                <a:spcPct val="115000"/>
              </a:lnSpc>
              <a:spcBef>
                <a:spcPts val="0"/>
              </a:spcBef>
              <a:spcAft>
                <a:spcPts val="0"/>
              </a:spcAft>
              <a:buSzPts val="1400"/>
              <a:buChar char="○"/>
            </a:pPr>
            <a:r>
              <a:rPr lang="en"/>
              <a:t>Bagging</a:t>
            </a:r>
            <a:endParaRPr/>
          </a:p>
          <a:p>
            <a:pPr indent="-317500" lvl="0" marL="457200" rtl="0" algn="l">
              <a:lnSpc>
                <a:spcPct val="115000"/>
              </a:lnSpc>
              <a:spcBef>
                <a:spcPts val="0"/>
              </a:spcBef>
              <a:spcAft>
                <a:spcPts val="0"/>
              </a:spcAft>
              <a:buSzPts val="1400"/>
              <a:buChar char="●"/>
            </a:pPr>
            <a:r>
              <a:rPr lang="en"/>
              <a:t>Using</a:t>
            </a:r>
            <a:endParaRPr/>
          </a:p>
          <a:p>
            <a:pPr indent="-317500" lvl="1" marL="914400" rtl="0" algn="l">
              <a:lnSpc>
                <a:spcPct val="115000"/>
              </a:lnSpc>
              <a:spcBef>
                <a:spcPts val="0"/>
              </a:spcBef>
              <a:spcAft>
                <a:spcPts val="0"/>
              </a:spcAft>
              <a:buSzPts val="1400"/>
              <a:buChar char="○"/>
            </a:pPr>
            <a:r>
              <a:rPr lang="en"/>
              <a:t>Decision Trees</a:t>
            </a:r>
            <a:endParaRPr/>
          </a:p>
          <a:p>
            <a:pPr indent="-317500" lvl="1" marL="914400" rtl="0" algn="l">
              <a:lnSpc>
                <a:spcPct val="115000"/>
              </a:lnSpc>
              <a:spcBef>
                <a:spcPts val="0"/>
              </a:spcBef>
              <a:spcAft>
                <a:spcPts val="0"/>
              </a:spcAft>
              <a:buSzPts val="1400"/>
              <a:buChar char="○"/>
            </a:pPr>
            <a:r>
              <a:rPr lang="en"/>
              <a:t>SVM</a:t>
            </a:r>
            <a:endParaRPr/>
          </a:p>
          <a:p>
            <a:pPr indent="-317500" lvl="0" marL="457200" rtl="0" algn="l">
              <a:lnSpc>
                <a:spcPct val="115000"/>
              </a:lnSpc>
              <a:spcBef>
                <a:spcPts val="0"/>
              </a:spcBef>
              <a:spcAft>
                <a:spcPts val="0"/>
              </a:spcAft>
              <a:buSzPts val="1400"/>
              <a:buChar char="●"/>
            </a:pPr>
            <a:r>
              <a:rPr lang="en"/>
              <a:t>Additional Methods Tried</a:t>
            </a:r>
            <a:endParaRPr/>
          </a:p>
          <a:p>
            <a:pPr indent="-317500" lvl="1" marL="914400" rtl="0" algn="l">
              <a:lnSpc>
                <a:spcPct val="115000"/>
              </a:lnSpc>
              <a:spcBef>
                <a:spcPts val="0"/>
              </a:spcBef>
              <a:spcAft>
                <a:spcPts val="0"/>
              </a:spcAft>
              <a:buSzPts val="1400"/>
              <a:buChar char="○"/>
            </a:pPr>
            <a:r>
              <a:rPr lang="en"/>
              <a:t>Ensemble + Mask</a:t>
            </a:r>
            <a:endParaRPr/>
          </a:p>
          <a:p>
            <a:pPr indent="-317500" lvl="1" marL="914400" rtl="0" algn="l">
              <a:lnSpc>
                <a:spcPct val="115000"/>
              </a:lnSpc>
              <a:spcBef>
                <a:spcPts val="0"/>
              </a:spcBef>
              <a:spcAft>
                <a:spcPts val="0"/>
              </a:spcAft>
              <a:buSzPts val="1400"/>
              <a:buChar char="○"/>
            </a:pPr>
            <a:r>
              <a:rPr lang="en"/>
              <a:t>Convolution?</a:t>
            </a:r>
            <a:endParaRPr/>
          </a:p>
        </p:txBody>
      </p:sp>
      <p:sp>
        <p:nvSpPr>
          <p:cNvPr id="2006" name="Google Shape;2006;p40"/>
          <p:cNvSpPr/>
          <p:nvPr/>
        </p:nvSpPr>
        <p:spPr>
          <a:xfrm>
            <a:off x="472125" y="364775"/>
            <a:ext cx="6813000" cy="5622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7" name="Google Shape;2007;p40"/>
          <p:cNvSpPr txBox="1"/>
          <p:nvPr>
            <p:ph type="title"/>
          </p:nvPr>
        </p:nvSpPr>
        <p:spPr>
          <a:xfrm>
            <a:off x="548325" y="338825"/>
            <a:ext cx="5686500" cy="61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100"/>
              <a:t>Approach 1 (Margin Master)</a:t>
            </a:r>
            <a:endParaRPr sz="3100"/>
          </a:p>
        </p:txBody>
      </p:sp>
      <p:graphicFrame>
        <p:nvGraphicFramePr>
          <p:cNvPr id="2008" name="Google Shape;2008;p40"/>
          <p:cNvGraphicFramePr/>
          <p:nvPr/>
        </p:nvGraphicFramePr>
        <p:xfrm>
          <a:off x="4164625" y="1311175"/>
          <a:ext cx="3000000" cy="3000000"/>
        </p:xfrm>
        <a:graphic>
          <a:graphicData uri="http://schemas.openxmlformats.org/drawingml/2006/table">
            <a:tbl>
              <a:tblPr>
                <a:noFill/>
                <a:tableStyleId>{E06052D8-1D29-4BAC-B365-F3D422FE0C03}</a:tableStyleId>
              </a:tblPr>
              <a:tblGrid>
                <a:gridCol w="1338225"/>
                <a:gridCol w="1338225"/>
                <a:gridCol w="1338225"/>
              </a:tblGrid>
              <a:tr h="381000">
                <a:tc>
                  <a:txBody>
                    <a:bodyPr/>
                    <a:lstStyle/>
                    <a:p>
                      <a:pPr indent="0" lvl="0" marL="0" rtl="0" algn="l">
                        <a:spcBef>
                          <a:spcPts val="0"/>
                        </a:spcBef>
                        <a:spcAft>
                          <a:spcPts val="0"/>
                        </a:spcAft>
                        <a:buNone/>
                      </a:pPr>
                      <a:r>
                        <a:rPr lang="en" sz="1100">
                          <a:latin typeface="Lexend Medium"/>
                          <a:ea typeface="Lexend Medium"/>
                          <a:cs typeface="Lexend Medium"/>
                          <a:sym typeface="Lexend Medium"/>
                        </a:rPr>
                        <a:t>Dataset Test Accuracy</a:t>
                      </a:r>
                      <a:endParaRPr sz="11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Lexend Medium"/>
                          <a:ea typeface="Lexend Medium"/>
                          <a:cs typeface="Lexend Medium"/>
                          <a:sym typeface="Lexend Medium"/>
                        </a:rPr>
                        <a:t>Bagging + SIFT</a:t>
                      </a:r>
                      <a:endParaRPr sz="11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Lexend Medium"/>
                          <a:ea typeface="Lexend Medium"/>
                          <a:cs typeface="Lexend Medium"/>
                          <a:sym typeface="Lexend Medium"/>
                        </a:rPr>
                        <a:t>Gradient Boosting + SIFT</a:t>
                      </a:r>
                      <a:endParaRPr sz="11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433575">
                <a:tc>
                  <a:txBody>
                    <a:bodyPr/>
                    <a:lstStyle/>
                    <a:p>
                      <a:pPr indent="0" lvl="0" marL="0" rtl="0" algn="l">
                        <a:spcBef>
                          <a:spcPts val="0"/>
                        </a:spcBef>
                        <a:spcAft>
                          <a:spcPts val="0"/>
                        </a:spcAft>
                        <a:buNone/>
                      </a:pPr>
                      <a:r>
                        <a:rPr lang="en" sz="1100">
                          <a:latin typeface="Lexend Medium"/>
                          <a:ea typeface="Lexend Medium"/>
                          <a:cs typeface="Lexend Medium"/>
                          <a:sym typeface="Lexend Medium"/>
                        </a:rPr>
                        <a:t>MNIST</a:t>
                      </a:r>
                      <a:endParaRPr sz="11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Lexend Medium"/>
                          <a:ea typeface="Lexend Medium"/>
                          <a:cs typeface="Lexend Medium"/>
                          <a:sym typeface="Lexend Medium"/>
                        </a:rPr>
                        <a:t>89.5%</a:t>
                      </a:r>
                      <a:endParaRPr sz="11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Lexend Medium"/>
                          <a:ea typeface="Lexend Medium"/>
                          <a:cs typeface="Lexend Medium"/>
                          <a:sym typeface="Lexend Medium"/>
                        </a:rPr>
                        <a:t>90.0</a:t>
                      </a:r>
                      <a:r>
                        <a:rPr lang="en" sz="1100">
                          <a:latin typeface="Lexend Medium"/>
                          <a:ea typeface="Lexend Medium"/>
                          <a:cs typeface="Lexend Medium"/>
                          <a:sym typeface="Lexend Medium"/>
                        </a:rPr>
                        <a:t>%</a:t>
                      </a:r>
                      <a:endParaRPr sz="11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512375">
                <a:tc>
                  <a:txBody>
                    <a:bodyPr/>
                    <a:lstStyle/>
                    <a:p>
                      <a:pPr indent="0" lvl="0" marL="0" rtl="0" algn="l">
                        <a:spcBef>
                          <a:spcPts val="0"/>
                        </a:spcBef>
                        <a:spcAft>
                          <a:spcPts val="0"/>
                        </a:spcAft>
                        <a:buNone/>
                      </a:pPr>
                      <a:r>
                        <a:rPr lang="en" sz="1100">
                          <a:latin typeface="Lexend Medium"/>
                          <a:ea typeface="Lexend Medium"/>
                          <a:cs typeface="Lexend Medium"/>
                          <a:sym typeface="Lexend Medium"/>
                        </a:rPr>
                        <a:t>COVID19</a:t>
                      </a:r>
                      <a:endParaRPr sz="11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Lexend Medium"/>
                          <a:ea typeface="Lexend Medium"/>
                          <a:cs typeface="Lexend Medium"/>
                          <a:sym typeface="Lexend Medium"/>
                        </a:rPr>
                        <a:t>48.2%</a:t>
                      </a:r>
                      <a:endParaRPr sz="11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latin typeface="Lexend Medium"/>
                          <a:ea typeface="Lexend Medium"/>
                          <a:cs typeface="Lexend Medium"/>
                          <a:sym typeface="Lexend Medium"/>
                        </a:rPr>
                        <a:t>55.3%</a:t>
                      </a:r>
                      <a:endParaRPr sz="11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bl>
          </a:graphicData>
        </a:graphic>
      </p:graphicFrame>
      <p:graphicFrame>
        <p:nvGraphicFramePr>
          <p:cNvPr id="2009" name="Google Shape;2009;p40"/>
          <p:cNvGraphicFramePr/>
          <p:nvPr/>
        </p:nvGraphicFramePr>
        <p:xfrm>
          <a:off x="4213663" y="3218675"/>
          <a:ext cx="3000000" cy="3000000"/>
        </p:xfrm>
        <a:graphic>
          <a:graphicData uri="http://schemas.openxmlformats.org/drawingml/2006/table">
            <a:tbl>
              <a:tblPr>
                <a:noFill/>
                <a:tableStyleId>{E06052D8-1D29-4BAC-B365-F3D422FE0C03}</a:tableStyleId>
              </a:tblPr>
              <a:tblGrid>
                <a:gridCol w="802925"/>
                <a:gridCol w="802925"/>
                <a:gridCol w="802925"/>
                <a:gridCol w="802925"/>
                <a:gridCol w="802925"/>
              </a:tblGrid>
              <a:tr h="381000">
                <a:tc>
                  <a:txBody>
                    <a:bodyPr/>
                    <a:lstStyle/>
                    <a:p>
                      <a:pPr indent="0" lvl="0" marL="0" rtl="0" algn="l">
                        <a:spcBef>
                          <a:spcPts val="0"/>
                        </a:spcBef>
                        <a:spcAft>
                          <a:spcPts val="0"/>
                        </a:spcAft>
                        <a:buNone/>
                      </a:pPr>
                      <a:r>
                        <a:rPr lang="en" sz="1000">
                          <a:latin typeface="Lexend Medium"/>
                          <a:ea typeface="Lexend Medium"/>
                          <a:cs typeface="Lexend Medium"/>
                          <a:sym typeface="Lexend Medium"/>
                        </a:rPr>
                        <a:t>Dataset Test Accuracy</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solidFill>
                            <a:schemeClr val="dk1"/>
                          </a:solidFill>
                          <a:latin typeface="Lexend Medium"/>
                          <a:ea typeface="Lexend Medium"/>
                          <a:cs typeface="Lexend Medium"/>
                          <a:sym typeface="Lexend Medium"/>
                        </a:rPr>
                        <a:t>Baggin + SIFT</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solidFill>
                            <a:schemeClr val="dk1"/>
                          </a:solidFill>
                          <a:latin typeface="Lexend Medium"/>
                          <a:ea typeface="Lexend Medium"/>
                          <a:cs typeface="Lexend Medium"/>
                          <a:sym typeface="Lexend Medium"/>
                        </a:rPr>
                        <a:t>Ada</a:t>
                      </a:r>
                      <a:r>
                        <a:rPr lang="en" sz="1100">
                          <a:solidFill>
                            <a:schemeClr val="dk1"/>
                          </a:solidFill>
                          <a:latin typeface="Lexend Medium"/>
                          <a:ea typeface="Lexend Medium"/>
                          <a:cs typeface="Lexend Medium"/>
                          <a:sym typeface="Lexend Medium"/>
                        </a:rPr>
                        <a:t> Boost + SIFT</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solidFill>
                            <a:schemeClr val="dk1"/>
                          </a:solidFill>
                          <a:latin typeface="Lexend Medium"/>
                          <a:ea typeface="Lexend Medium"/>
                          <a:cs typeface="Lexend Medium"/>
                          <a:sym typeface="Lexend Medium"/>
                        </a:rPr>
                        <a:t>Bagging + HoG</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100">
                          <a:solidFill>
                            <a:schemeClr val="dk1"/>
                          </a:solidFill>
                          <a:latin typeface="Lexend Medium"/>
                          <a:ea typeface="Lexend Medium"/>
                          <a:cs typeface="Lexend Medium"/>
                          <a:sym typeface="Lexend Medium"/>
                        </a:rPr>
                        <a:t>Ada Boost + HoG</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433575">
                <a:tc>
                  <a:txBody>
                    <a:bodyPr/>
                    <a:lstStyle/>
                    <a:p>
                      <a:pPr indent="0" lvl="0" marL="0" rtl="0" algn="l">
                        <a:spcBef>
                          <a:spcPts val="0"/>
                        </a:spcBef>
                        <a:spcAft>
                          <a:spcPts val="0"/>
                        </a:spcAft>
                        <a:buNone/>
                      </a:pPr>
                      <a:r>
                        <a:rPr lang="en" sz="1000">
                          <a:latin typeface="Lexend Medium"/>
                          <a:ea typeface="Lexend Medium"/>
                          <a:cs typeface="Lexend Medium"/>
                          <a:sym typeface="Lexend Medium"/>
                        </a:rPr>
                        <a:t>MNIST</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000">
                          <a:latin typeface="Lexend Medium"/>
                          <a:ea typeface="Lexend Medium"/>
                          <a:cs typeface="Lexend Medium"/>
                          <a:sym typeface="Lexend Medium"/>
                        </a:rPr>
                        <a:t>86.5%</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000">
                          <a:latin typeface="Lexend Medium"/>
                          <a:ea typeface="Lexend Medium"/>
                          <a:cs typeface="Lexend Medium"/>
                          <a:sym typeface="Lexend Medium"/>
                        </a:rPr>
                        <a:t>76.7%</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000">
                          <a:latin typeface="Lexend Medium"/>
                          <a:ea typeface="Lexend Medium"/>
                          <a:cs typeface="Lexend Medium"/>
                          <a:sym typeface="Lexend Medium"/>
                        </a:rPr>
                        <a:t>99.5%</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000">
                          <a:latin typeface="Lexend Medium"/>
                          <a:ea typeface="Lexend Medium"/>
                          <a:cs typeface="Lexend Medium"/>
                          <a:sym typeface="Lexend Medium"/>
                        </a:rPr>
                        <a:t>86.25%</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r h="512375">
                <a:tc>
                  <a:txBody>
                    <a:bodyPr/>
                    <a:lstStyle/>
                    <a:p>
                      <a:pPr indent="0" lvl="0" marL="0" rtl="0" algn="l">
                        <a:spcBef>
                          <a:spcPts val="0"/>
                        </a:spcBef>
                        <a:spcAft>
                          <a:spcPts val="0"/>
                        </a:spcAft>
                        <a:buNone/>
                      </a:pPr>
                      <a:r>
                        <a:rPr lang="en" sz="1000">
                          <a:latin typeface="Lexend Medium"/>
                          <a:ea typeface="Lexend Medium"/>
                          <a:cs typeface="Lexend Medium"/>
                          <a:sym typeface="Lexend Medium"/>
                        </a:rPr>
                        <a:t>COVID19</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000">
                          <a:latin typeface="Lexend Medium"/>
                          <a:ea typeface="Lexend Medium"/>
                          <a:cs typeface="Lexend Medium"/>
                          <a:sym typeface="Lexend Medium"/>
                        </a:rPr>
                        <a:t>51%</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000">
                          <a:latin typeface="Lexend Medium"/>
                          <a:ea typeface="Lexend Medium"/>
                          <a:cs typeface="Lexend Medium"/>
                          <a:sym typeface="Lexend Medium"/>
                        </a:rPr>
                        <a:t>45.2%</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000">
                          <a:latin typeface="Lexend Medium"/>
                          <a:ea typeface="Lexend Medium"/>
                          <a:cs typeface="Lexend Medium"/>
                          <a:sym typeface="Lexend Medium"/>
                        </a:rPr>
                        <a:t>77.5%</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c>
                  <a:txBody>
                    <a:bodyPr/>
                    <a:lstStyle/>
                    <a:p>
                      <a:pPr indent="0" lvl="0" marL="0" rtl="0" algn="l">
                        <a:spcBef>
                          <a:spcPts val="0"/>
                        </a:spcBef>
                        <a:spcAft>
                          <a:spcPts val="0"/>
                        </a:spcAft>
                        <a:buNone/>
                      </a:pPr>
                      <a:r>
                        <a:rPr lang="en" sz="1000">
                          <a:latin typeface="Lexend Medium"/>
                          <a:ea typeface="Lexend Medium"/>
                          <a:cs typeface="Lexend Medium"/>
                          <a:sym typeface="Lexend Medium"/>
                        </a:rPr>
                        <a:t>82.5%</a:t>
                      </a:r>
                      <a:endParaRPr sz="1000">
                        <a:latin typeface="Lexend Medium"/>
                        <a:ea typeface="Lexend Medium"/>
                        <a:cs typeface="Lexend Medium"/>
                        <a:sym typeface="Lexend Medium"/>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gradFill>
                      <a:gsLst>
                        <a:gs pos="0">
                          <a:srgbClr val="BFBFBF"/>
                        </a:gs>
                        <a:gs pos="100000">
                          <a:srgbClr val="737373"/>
                        </a:gs>
                      </a:gsLst>
                      <a:lin ang="5400012" scaled="0"/>
                    </a:gradFill>
                  </a:tcPr>
                </a:tc>
              </a:tr>
            </a:tbl>
          </a:graphicData>
        </a:graphic>
      </p:graphicFrame>
      <p:sp>
        <p:nvSpPr>
          <p:cNvPr id="2010" name="Google Shape;2010;p40"/>
          <p:cNvSpPr/>
          <p:nvPr/>
        </p:nvSpPr>
        <p:spPr>
          <a:xfrm>
            <a:off x="5384425" y="1001243"/>
            <a:ext cx="1673100" cy="261600"/>
          </a:xfrm>
          <a:prstGeom prst="roundRect">
            <a:avLst>
              <a:gd fmla="val 50000" name="adj"/>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DTrees</a:t>
            </a:r>
            <a:endParaRPr sz="1000">
              <a:solidFill>
                <a:schemeClr val="dk1"/>
              </a:solidFill>
              <a:latin typeface="Lexend"/>
              <a:ea typeface="Lexend"/>
              <a:cs typeface="Lexend"/>
              <a:sym typeface="Lexend"/>
            </a:endParaRPr>
          </a:p>
        </p:txBody>
      </p:sp>
      <p:sp>
        <p:nvSpPr>
          <p:cNvPr id="2011" name="Google Shape;2011;p40"/>
          <p:cNvSpPr/>
          <p:nvPr/>
        </p:nvSpPr>
        <p:spPr>
          <a:xfrm>
            <a:off x="5335400" y="2909568"/>
            <a:ext cx="1673100" cy="261600"/>
          </a:xfrm>
          <a:prstGeom prst="roundRect">
            <a:avLst>
              <a:gd fmla="val 50000" name="adj"/>
            </a:avLst>
          </a:prstGeom>
          <a:solidFill>
            <a:srgbClr val="76A5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exend"/>
                <a:ea typeface="Lexend"/>
                <a:cs typeface="Lexend"/>
                <a:sym typeface="Lexend"/>
              </a:rPr>
              <a:t>SVM</a:t>
            </a:r>
            <a:endParaRPr sz="1000">
              <a:solidFill>
                <a:schemeClr val="dk1"/>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41"/>
          <p:cNvSpPr/>
          <p:nvPr/>
        </p:nvSpPr>
        <p:spPr>
          <a:xfrm>
            <a:off x="342200" y="1251975"/>
            <a:ext cx="8075400" cy="3657600"/>
          </a:xfrm>
          <a:prstGeom prst="roundRect">
            <a:avLst>
              <a:gd fmla="val 4934" name="adj"/>
            </a:avLst>
          </a:prstGeom>
          <a:solidFill>
            <a:schemeClr val="lt2"/>
          </a:solidFill>
          <a:ln>
            <a:noFill/>
          </a:ln>
          <a:effectLst>
            <a:outerShdw blurRad="57150" rotWithShape="0" algn="bl" dist="19050">
              <a:srgbClr val="0000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017" name="Google Shape;2017;p41"/>
          <p:cNvSpPr txBox="1"/>
          <p:nvPr/>
        </p:nvSpPr>
        <p:spPr>
          <a:xfrm>
            <a:off x="272900" y="1313950"/>
            <a:ext cx="7483800" cy="3382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Data </a:t>
            </a:r>
            <a:r>
              <a:rPr lang="en" sz="1600">
                <a:solidFill>
                  <a:schemeClr val="dk1"/>
                </a:solidFill>
                <a:latin typeface="Lexend Light"/>
                <a:ea typeface="Lexend Light"/>
                <a:cs typeface="Lexend Light"/>
                <a:sym typeface="Lexend Light"/>
              </a:rPr>
              <a:t>Preprocessing</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Resized images to 128x128.</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Normalized pixels to [0,1].</a:t>
            </a:r>
            <a:br>
              <a:rPr lang="en" sz="1600">
                <a:solidFill>
                  <a:schemeClr val="dk1"/>
                </a:solidFill>
                <a:latin typeface="Lexend Light"/>
                <a:ea typeface="Lexend Light"/>
                <a:cs typeface="Lexend Light"/>
                <a:sym typeface="Lexend Light"/>
              </a:rPr>
            </a:b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Data Augmentation</a:t>
            </a:r>
            <a:br>
              <a:rPr lang="en" sz="1600">
                <a:solidFill>
                  <a:schemeClr val="dk1"/>
                </a:solidFill>
                <a:latin typeface="Lexend Light"/>
                <a:ea typeface="Lexend Light"/>
                <a:cs typeface="Lexend Light"/>
                <a:sym typeface="Lexend Light"/>
              </a:rPr>
            </a:b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Handling class imbalances</a:t>
            </a:r>
            <a:br>
              <a:rPr lang="en" sz="1600">
                <a:solidFill>
                  <a:schemeClr val="dk1"/>
                </a:solidFill>
                <a:latin typeface="Lexend Light"/>
                <a:ea typeface="Lexend Light"/>
                <a:cs typeface="Lexend Light"/>
                <a:sym typeface="Lexend Light"/>
              </a:rPr>
            </a:b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Custom CNN </a:t>
            </a:r>
            <a:r>
              <a:rPr lang="en" sz="1600">
                <a:solidFill>
                  <a:schemeClr val="dk1"/>
                </a:solidFill>
                <a:latin typeface="Lexend Light"/>
                <a:ea typeface="Lexend Light"/>
                <a:cs typeface="Lexend Light"/>
                <a:sym typeface="Lexend Light"/>
              </a:rPr>
              <a:t>consisting</a:t>
            </a:r>
            <a:r>
              <a:rPr lang="en" sz="1600">
                <a:solidFill>
                  <a:schemeClr val="dk1"/>
                </a:solidFill>
                <a:latin typeface="Lexend Light"/>
                <a:ea typeface="Lexend Light"/>
                <a:cs typeface="Lexend Light"/>
                <a:sym typeface="Lexend Light"/>
              </a:rPr>
              <a:t> of  a Base and Advanced model</a:t>
            </a:r>
            <a:br>
              <a:rPr lang="en" sz="1600">
                <a:solidFill>
                  <a:schemeClr val="dk1"/>
                </a:solidFill>
                <a:latin typeface="Lexend Light"/>
                <a:ea typeface="Lexend Light"/>
                <a:cs typeface="Lexend Light"/>
                <a:sym typeface="Lexend Light"/>
              </a:rPr>
            </a:b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Different optimizers</a:t>
            </a:r>
            <a:endParaRPr sz="1600">
              <a:solidFill>
                <a:schemeClr val="dk1"/>
              </a:solidFill>
              <a:latin typeface="Lexend Light"/>
              <a:ea typeface="Lexend Light"/>
              <a:cs typeface="Lexend Light"/>
              <a:sym typeface="Lexend Light"/>
            </a:endParaRPr>
          </a:p>
        </p:txBody>
      </p:sp>
      <p:sp>
        <p:nvSpPr>
          <p:cNvPr id="2018" name="Google Shape;2018;p41"/>
          <p:cNvSpPr/>
          <p:nvPr/>
        </p:nvSpPr>
        <p:spPr>
          <a:xfrm>
            <a:off x="228600" y="354525"/>
            <a:ext cx="8343300" cy="717000"/>
          </a:xfrm>
          <a:prstGeom prst="roundRect">
            <a:avLst>
              <a:gd fmla="val 50000" name="adj"/>
            </a:avLst>
          </a:prstGeom>
          <a:solidFill>
            <a:schemeClr val="lt2"/>
          </a:solidFill>
          <a:ln>
            <a:noFill/>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9" name="Google Shape;2019;p41"/>
          <p:cNvSpPr txBox="1"/>
          <p:nvPr>
            <p:ph type="title"/>
          </p:nvPr>
        </p:nvSpPr>
        <p:spPr>
          <a:xfrm>
            <a:off x="319725" y="262625"/>
            <a:ext cx="8482500" cy="849600"/>
          </a:xfrm>
          <a:prstGeom prst="rect">
            <a:avLst/>
          </a:prstGeom>
          <a:noFill/>
        </p:spPr>
        <p:txBody>
          <a:bodyPr anchorCtr="0" anchor="t" bIns="91425" lIns="91425" spcFirstLastPara="1" rIns="91425" wrap="square" tIns="91425">
            <a:spAutoFit/>
          </a:bodyPr>
          <a:lstStyle/>
          <a:p>
            <a:pPr indent="0" lvl="0" marL="0" rtl="0" algn="l">
              <a:spcBef>
                <a:spcPts val="0"/>
              </a:spcBef>
              <a:spcAft>
                <a:spcPts val="0"/>
              </a:spcAft>
              <a:buNone/>
            </a:pPr>
            <a:r>
              <a:rPr lang="en"/>
              <a:t>Approach 2 (Layer Slayer)</a:t>
            </a:r>
            <a:endParaRPr/>
          </a:p>
        </p:txBody>
      </p:sp>
      <p:pic>
        <p:nvPicPr>
          <p:cNvPr id="2020" name="Google Shape;2020;p41"/>
          <p:cNvPicPr preferRelativeResize="0"/>
          <p:nvPr/>
        </p:nvPicPr>
        <p:blipFill>
          <a:blip r:embed="rId3">
            <a:alphaModFix/>
          </a:blip>
          <a:stretch>
            <a:fillRect/>
          </a:stretch>
        </p:blipFill>
        <p:spPr>
          <a:xfrm>
            <a:off x="5104450" y="1437125"/>
            <a:ext cx="2712950" cy="1740626"/>
          </a:xfrm>
          <a:prstGeom prst="rect">
            <a:avLst/>
          </a:prstGeom>
          <a:noFill/>
          <a:ln>
            <a:noFill/>
          </a:ln>
          <a:effectLst>
            <a:outerShdw blurRad="57150" rotWithShape="0" algn="bl" dist="19050">
              <a:srgbClr val="000000">
                <a:alpha val="12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